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style7.xml" ContentType="application/vnd.ms-office.chartstyl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charts/style1.xml" ContentType="application/vnd.ms-office.chart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hart11.xml" ContentType="application/vnd.openxmlformats-officedocument.drawingml.chart+xml"/>
  <Override PartName="/ppt/charts/chart10.xml" ContentType="application/vnd.openxmlformats-officedocument.drawingml.chart+xml"/>
  <Override PartName="/ppt/charts/chart9.xml" ContentType="application/vnd.openxmlformats-officedocument.drawingml.chart+xml"/>
  <Override PartName="/ppt/charts/colors7.xml" ContentType="application/vnd.ms-office.chartcolorstyle+xml"/>
  <Override PartName="/ppt/charts/style2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8.xml" ContentType="application/vnd.openxmlformats-officedocument.drawingml.chart+xml"/>
  <Override PartName="/ppt/charts/chart17.xml" ContentType="application/vnd.openxmlformats-officedocument.drawingml.chart+xml"/>
  <Override PartName="/ppt/charts/chart16.xml" ContentType="application/vnd.openxmlformats-officedocument.drawingml.chart+xml"/>
  <Override PartName="/ppt/charts/chart15.xml" ContentType="application/vnd.openxmlformats-officedocument.drawingml.chart+xml"/>
  <Override PartName="/ppt/charts/style6.xml" ContentType="application/vnd.ms-office.chartstyle+xml"/>
  <Override PartName="/ppt/charts/chart8.xml" ContentType="application/vnd.openxmlformats-officedocument.drawingml.chart+xml"/>
  <Override PartName="/ppt/charts/chart7.xml" ContentType="application/vnd.openxmlformats-officedocument.drawingml.chart+xml"/>
  <Override PartName="/ppt/charts/colors3.xml" ContentType="application/vnd.ms-office.chartcolorstyle+xml"/>
  <Override PartName="/ppt/charts/style3.xml" ContentType="application/vnd.ms-office.chartstyle+xml"/>
  <Override PartName="/ppt/charts/chart4.xml" ContentType="application/vnd.openxmlformats-officedocument.drawingml.chart+xml"/>
  <Override PartName="/ppt/charts/style4.xml" ContentType="application/vnd.ms-office.chart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4.xml" ContentType="application/vnd.ms-office.chartcolorstyle+xml"/>
  <Override PartName="/ppt/charts/colors5.xml" ContentType="application/vnd.ms-office.chartcolorstyle+xml"/>
  <Override PartName="/ppt/charts/style5.xml" ContentType="application/vnd.ms-office.chartstyl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61" r:id="rId2"/>
    <p:sldId id="328" r:id="rId3"/>
    <p:sldId id="293" r:id="rId4"/>
    <p:sldId id="391" r:id="rId5"/>
    <p:sldId id="401" r:id="rId6"/>
    <p:sldId id="392" r:id="rId7"/>
    <p:sldId id="393" r:id="rId8"/>
    <p:sldId id="394" r:id="rId9"/>
    <p:sldId id="396" r:id="rId10"/>
    <p:sldId id="399" r:id="rId11"/>
    <p:sldId id="386" r:id="rId12"/>
    <p:sldId id="385" r:id="rId13"/>
    <p:sldId id="387" r:id="rId14"/>
    <p:sldId id="402" r:id="rId15"/>
    <p:sldId id="390" r:id="rId16"/>
    <p:sldId id="397" r:id="rId17"/>
    <p:sldId id="300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8" autoAdjust="0"/>
    <p:restoredTop sz="86318"/>
  </p:normalViewPr>
  <p:slideViewPr>
    <p:cSldViewPr>
      <p:cViewPr varScale="1">
        <p:scale>
          <a:sx n="247" d="100"/>
          <a:sy n="247" d="100"/>
        </p:scale>
        <p:origin x="664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7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paulpeeters/Documents/0DOC/PAUL/NHTV/Conferenties%20deelname%20verslagen/2018/2018_03_23_Noord%20Holland%20Milieufederatie/Figures%20Greener%20Aviation_01_Utrecht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ulpeeters/Documents/0DOC/PAUL/NHTV/Conferenties%20deelname%20verslagen/2018/2018_10_09_Schiphol%20overleg%20Beverwijk/Graph%20M%20en%20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ulpeeters/Documents/0DOC/PAUL/NHTV/Conferenties%20deelname%20verslagen/2018/2018_11_22_GL%20internationaal%20rail%20workgroup/Graphics%20Rail%20workshop%202018_11_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ulpeeters/Documents/0DOC/PAUL/NHTV/Conferenties%20deelname%20verslagen/2018/2018_11_22_GL%20internationaal%20rail%20workgroup/Graphics%20Rail%20workshop%202018_11_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ulpeeters/Documents/0DOC/PAUL/NHTV/Conferenties%20deelname%20verslagen/2018/2018_11_22_GL%20internationaal%20rail%20workgroup/Graphics%20Rail%20workshop%202018_11_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ulpeeters/Documents/0DOC/PAUL/NHTV/Conferenties%20deelname%20verslagen/2018/2018_11_22_GL%20internationaal%20rail%20workgroup/Graphics%20Rail%20workshop%202018_11_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ulpeeters/Documents/0DOC/PAUL/NHTV/Conferenties%20deelname%20verslagen/2018/2018_11_26_Omgevingsraad%20critical%20review/Graphics%20ongevingsraad%202018_11_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REFERENC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REFERENC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HSR_infr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HSR_infr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HSR_infra_speed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HSR_infra_speed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HSR_infra_speed_max_taxe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HSR_infra_speed_max_taxe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noHSR_nospeed_nosubs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paulpeeters/Documents/0DOC/PAUL/NHTV/Conferenties%20deelname%20verslagen/2018/2018_11_22_GL%20internationaal%20rail%20workgroup/Scenario_noHSR_nospeed_nosub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093892777291701"/>
          <c:y val="4.8819864424413002E-2"/>
          <c:w val="0.47714749198016898"/>
          <c:h val="0.75713448497340596"/>
        </c:manualLayout>
      </c:layout>
      <c:scatterChart>
        <c:scatterStyle val="smoothMarker"/>
        <c:varyColors val="0"/>
        <c:ser>
          <c:idx val="3"/>
          <c:order val="0"/>
          <c:tx>
            <c:strRef>
              <c:f>'Figure 1'!$B$1</c:f>
              <c:strCache>
                <c:ptCount val="1"/>
                <c:pt idx="0">
                  <c:v>Referentie</c:v>
                </c:pt>
              </c:strCache>
            </c:strRef>
          </c:tx>
          <c:spPr>
            <a:ln w="63500">
              <a:solidFill>
                <a:srgbClr val="C0504D"/>
              </a:solidFill>
            </a:ln>
          </c:spPr>
          <c:marker>
            <c:symbol val="none"/>
          </c:marker>
          <c:xVal>
            <c:numRef>
              <c:f>'Figure 1'!$A$92:$A$202</c:f>
              <c:numCache>
                <c:formatCode>yyyy</c:formatCode>
                <c:ptCount val="111"/>
                <c:pt idx="0">
                  <c:v>32874</c:v>
                </c:pt>
                <c:pt idx="1">
                  <c:v>33239</c:v>
                </c:pt>
                <c:pt idx="2">
                  <c:v>33604</c:v>
                </c:pt>
                <c:pt idx="3">
                  <c:v>33970</c:v>
                </c:pt>
                <c:pt idx="4">
                  <c:v>34335</c:v>
                </c:pt>
                <c:pt idx="5">
                  <c:v>34700</c:v>
                </c:pt>
                <c:pt idx="6">
                  <c:v>35065</c:v>
                </c:pt>
                <c:pt idx="7">
                  <c:v>35431</c:v>
                </c:pt>
                <c:pt idx="8">
                  <c:v>35796</c:v>
                </c:pt>
                <c:pt idx="9">
                  <c:v>36161</c:v>
                </c:pt>
                <c:pt idx="10">
                  <c:v>36526</c:v>
                </c:pt>
                <c:pt idx="11">
                  <c:v>36892</c:v>
                </c:pt>
                <c:pt idx="12">
                  <c:v>37257</c:v>
                </c:pt>
                <c:pt idx="13">
                  <c:v>37622</c:v>
                </c:pt>
                <c:pt idx="14">
                  <c:v>37987</c:v>
                </c:pt>
                <c:pt idx="15">
                  <c:v>38353</c:v>
                </c:pt>
                <c:pt idx="16">
                  <c:v>38718</c:v>
                </c:pt>
                <c:pt idx="17">
                  <c:v>39083</c:v>
                </c:pt>
                <c:pt idx="18">
                  <c:v>39448</c:v>
                </c:pt>
                <c:pt idx="19">
                  <c:v>39814</c:v>
                </c:pt>
                <c:pt idx="20">
                  <c:v>40179</c:v>
                </c:pt>
                <c:pt idx="21">
                  <c:v>40544</c:v>
                </c:pt>
                <c:pt idx="22">
                  <c:v>40909</c:v>
                </c:pt>
                <c:pt idx="23">
                  <c:v>41275</c:v>
                </c:pt>
                <c:pt idx="24">
                  <c:v>41640</c:v>
                </c:pt>
                <c:pt idx="25">
                  <c:v>42005</c:v>
                </c:pt>
                <c:pt idx="26">
                  <c:v>42370</c:v>
                </c:pt>
                <c:pt idx="27">
                  <c:v>42736</c:v>
                </c:pt>
                <c:pt idx="28">
                  <c:v>43101</c:v>
                </c:pt>
                <c:pt idx="29">
                  <c:v>43466</c:v>
                </c:pt>
                <c:pt idx="30">
                  <c:v>43831</c:v>
                </c:pt>
                <c:pt idx="31">
                  <c:v>44197</c:v>
                </c:pt>
                <c:pt idx="32">
                  <c:v>44562</c:v>
                </c:pt>
                <c:pt idx="33">
                  <c:v>44927</c:v>
                </c:pt>
                <c:pt idx="34">
                  <c:v>45292</c:v>
                </c:pt>
                <c:pt idx="35">
                  <c:v>45658</c:v>
                </c:pt>
                <c:pt idx="36">
                  <c:v>46023</c:v>
                </c:pt>
                <c:pt idx="37">
                  <c:v>46388</c:v>
                </c:pt>
                <c:pt idx="38">
                  <c:v>46753</c:v>
                </c:pt>
                <c:pt idx="39">
                  <c:v>47119</c:v>
                </c:pt>
                <c:pt idx="40">
                  <c:v>47484</c:v>
                </c:pt>
                <c:pt idx="41">
                  <c:v>47849</c:v>
                </c:pt>
                <c:pt idx="42">
                  <c:v>48214</c:v>
                </c:pt>
                <c:pt idx="43">
                  <c:v>48580</c:v>
                </c:pt>
                <c:pt idx="44">
                  <c:v>48945</c:v>
                </c:pt>
                <c:pt idx="45">
                  <c:v>49310</c:v>
                </c:pt>
                <c:pt idx="46">
                  <c:v>49675</c:v>
                </c:pt>
                <c:pt idx="47">
                  <c:v>50041</c:v>
                </c:pt>
                <c:pt idx="48">
                  <c:v>50406</c:v>
                </c:pt>
                <c:pt idx="49">
                  <c:v>50771</c:v>
                </c:pt>
                <c:pt idx="50">
                  <c:v>51136</c:v>
                </c:pt>
                <c:pt idx="51">
                  <c:v>51502</c:v>
                </c:pt>
                <c:pt idx="52">
                  <c:v>51867</c:v>
                </c:pt>
                <c:pt idx="53">
                  <c:v>52232</c:v>
                </c:pt>
                <c:pt idx="54">
                  <c:v>52597</c:v>
                </c:pt>
                <c:pt idx="55">
                  <c:v>52963</c:v>
                </c:pt>
                <c:pt idx="56">
                  <c:v>53328</c:v>
                </c:pt>
                <c:pt idx="57">
                  <c:v>53693</c:v>
                </c:pt>
                <c:pt idx="58">
                  <c:v>54058</c:v>
                </c:pt>
                <c:pt idx="59">
                  <c:v>54424</c:v>
                </c:pt>
                <c:pt idx="60">
                  <c:v>54789</c:v>
                </c:pt>
                <c:pt idx="61">
                  <c:v>55154</c:v>
                </c:pt>
                <c:pt idx="62">
                  <c:v>55519</c:v>
                </c:pt>
                <c:pt idx="63">
                  <c:v>55885</c:v>
                </c:pt>
                <c:pt idx="64">
                  <c:v>56250</c:v>
                </c:pt>
                <c:pt idx="65">
                  <c:v>56615</c:v>
                </c:pt>
                <c:pt idx="66">
                  <c:v>56980</c:v>
                </c:pt>
                <c:pt idx="67">
                  <c:v>57346</c:v>
                </c:pt>
                <c:pt idx="68">
                  <c:v>57711</c:v>
                </c:pt>
                <c:pt idx="69">
                  <c:v>58076</c:v>
                </c:pt>
                <c:pt idx="70">
                  <c:v>58441</c:v>
                </c:pt>
                <c:pt idx="71">
                  <c:v>58807</c:v>
                </c:pt>
                <c:pt idx="72">
                  <c:v>59172</c:v>
                </c:pt>
                <c:pt idx="73">
                  <c:v>59537</c:v>
                </c:pt>
                <c:pt idx="74">
                  <c:v>59902</c:v>
                </c:pt>
                <c:pt idx="75">
                  <c:v>60268</c:v>
                </c:pt>
                <c:pt idx="76">
                  <c:v>60633</c:v>
                </c:pt>
                <c:pt idx="77">
                  <c:v>60998</c:v>
                </c:pt>
                <c:pt idx="78">
                  <c:v>61363</c:v>
                </c:pt>
                <c:pt idx="79">
                  <c:v>61729</c:v>
                </c:pt>
                <c:pt idx="80">
                  <c:v>62094</c:v>
                </c:pt>
                <c:pt idx="81">
                  <c:v>62459</c:v>
                </c:pt>
                <c:pt idx="82">
                  <c:v>62824</c:v>
                </c:pt>
                <c:pt idx="83">
                  <c:v>63190</c:v>
                </c:pt>
                <c:pt idx="84">
                  <c:v>63555</c:v>
                </c:pt>
                <c:pt idx="85">
                  <c:v>63920</c:v>
                </c:pt>
                <c:pt idx="86">
                  <c:v>64285</c:v>
                </c:pt>
                <c:pt idx="87">
                  <c:v>64651</c:v>
                </c:pt>
                <c:pt idx="88">
                  <c:v>65016</c:v>
                </c:pt>
                <c:pt idx="89">
                  <c:v>65381</c:v>
                </c:pt>
                <c:pt idx="90">
                  <c:v>65746</c:v>
                </c:pt>
                <c:pt idx="91">
                  <c:v>66112</c:v>
                </c:pt>
                <c:pt idx="92">
                  <c:v>66477</c:v>
                </c:pt>
                <c:pt idx="93">
                  <c:v>66842</c:v>
                </c:pt>
                <c:pt idx="94">
                  <c:v>67207</c:v>
                </c:pt>
                <c:pt idx="95">
                  <c:v>67573</c:v>
                </c:pt>
                <c:pt idx="96">
                  <c:v>67938</c:v>
                </c:pt>
                <c:pt idx="97">
                  <c:v>68303</c:v>
                </c:pt>
                <c:pt idx="98">
                  <c:v>68668</c:v>
                </c:pt>
                <c:pt idx="99">
                  <c:v>69034</c:v>
                </c:pt>
                <c:pt idx="100">
                  <c:v>69399</c:v>
                </c:pt>
                <c:pt idx="101">
                  <c:v>69764</c:v>
                </c:pt>
                <c:pt idx="102">
                  <c:v>70129</c:v>
                </c:pt>
                <c:pt idx="103">
                  <c:v>70495</c:v>
                </c:pt>
                <c:pt idx="104">
                  <c:v>70860</c:v>
                </c:pt>
                <c:pt idx="105">
                  <c:v>71225</c:v>
                </c:pt>
                <c:pt idx="106">
                  <c:v>71590</c:v>
                </c:pt>
                <c:pt idx="107">
                  <c:v>71956</c:v>
                </c:pt>
                <c:pt idx="108">
                  <c:v>72321</c:v>
                </c:pt>
                <c:pt idx="109">
                  <c:v>72686</c:v>
                </c:pt>
                <c:pt idx="110">
                  <c:v>73051</c:v>
                </c:pt>
              </c:numCache>
            </c:numRef>
          </c:xVal>
          <c:yVal>
            <c:numRef>
              <c:f>'Figure 1'!$B$92:$B$202</c:f>
              <c:numCache>
                <c:formatCode>0.0</c:formatCode>
                <c:ptCount val="111"/>
                <c:pt idx="0">
                  <c:v>293.45477616527688</c:v>
                </c:pt>
                <c:pt idx="1">
                  <c:v>306.96467397763632</c:v>
                </c:pt>
                <c:pt idx="2">
                  <c:v>316.74964823416133</c:v>
                </c:pt>
                <c:pt idx="3">
                  <c:v>332.44533858412132</c:v>
                </c:pt>
                <c:pt idx="4">
                  <c:v>348.00898438598199</c:v>
                </c:pt>
                <c:pt idx="5">
                  <c:v>372.92168381936142</c:v>
                </c:pt>
                <c:pt idx="6">
                  <c:v>409.73865634688678</c:v>
                </c:pt>
                <c:pt idx="7">
                  <c:v>450.11707530175607</c:v>
                </c:pt>
                <c:pt idx="8">
                  <c:v>466.6591326181495</c:v>
                </c:pt>
                <c:pt idx="9">
                  <c:v>474.85615894831352</c:v>
                </c:pt>
                <c:pt idx="10">
                  <c:v>448.61970767961958</c:v>
                </c:pt>
                <c:pt idx="11">
                  <c:v>455.27515637533071</c:v>
                </c:pt>
                <c:pt idx="12">
                  <c:v>477.63008998979859</c:v>
                </c:pt>
                <c:pt idx="13">
                  <c:v>519.24700200807661</c:v>
                </c:pt>
                <c:pt idx="14">
                  <c:v>547.77092395759496</c:v>
                </c:pt>
                <c:pt idx="15">
                  <c:v>551.50001666936646</c:v>
                </c:pt>
                <c:pt idx="16">
                  <c:v>541.29733897440053</c:v>
                </c:pt>
                <c:pt idx="17">
                  <c:v>593.38234350673054</c:v>
                </c:pt>
                <c:pt idx="18">
                  <c:v>647.18545728790104</c:v>
                </c:pt>
                <c:pt idx="19">
                  <c:v>704.65666476528099</c:v>
                </c:pt>
                <c:pt idx="20">
                  <c:v>771.74282623900137</c:v>
                </c:pt>
                <c:pt idx="21">
                  <c:v>795.113074930209</c:v>
                </c:pt>
                <c:pt idx="22">
                  <c:v>797.05399170251235</c:v>
                </c:pt>
                <c:pt idx="23">
                  <c:v>801.36132669486688</c:v>
                </c:pt>
                <c:pt idx="24">
                  <c:v>806.63866871119581</c:v>
                </c:pt>
                <c:pt idx="25">
                  <c:v>832.74658110937105</c:v>
                </c:pt>
                <c:pt idx="26">
                  <c:v>856.293302796273</c:v>
                </c:pt>
                <c:pt idx="27">
                  <c:v>878.14360744058126</c:v>
                </c:pt>
                <c:pt idx="28">
                  <c:v>899.80449894589924</c:v>
                </c:pt>
                <c:pt idx="29">
                  <c:v>922.99759164887269</c:v>
                </c:pt>
                <c:pt idx="30">
                  <c:v>949.19217662515996</c:v>
                </c:pt>
                <c:pt idx="31">
                  <c:v>979.37001352905168</c:v>
                </c:pt>
                <c:pt idx="32">
                  <c:v>1013.6950909278301</c:v>
                </c:pt>
                <c:pt idx="33">
                  <c:v>1051.782579611621</c:v>
                </c:pt>
                <c:pt idx="34">
                  <c:v>1092.6511300275749</c:v>
                </c:pt>
                <c:pt idx="35">
                  <c:v>1134.9484512829561</c:v>
                </c:pt>
                <c:pt idx="36">
                  <c:v>1177.1216174182759</c:v>
                </c:pt>
                <c:pt idx="37">
                  <c:v>1217.7821654393931</c:v>
                </c:pt>
                <c:pt idx="38">
                  <c:v>1255.7372477353119</c:v>
                </c:pt>
                <c:pt idx="39">
                  <c:v>1290.767848800115</c:v>
                </c:pt>
                <c:pt idx="40">
                  <c:v>1325.343541129163</c:v>
                </c:pt>
                <c:pt idx="41">
                  <c:v>1357.752376967642</c:v>
                </c:pt>
                <c:pt idx="42">
                  <c:v>1388.707076494672</c:v>
                </c:pt>
                <c:pt idx="43">
                  <c:v>1419.7030998743289</c:v>
                </c:pt>
                <c:pt idx="44">
                  <c:v>1440.6605173500409</c:v>
                </c:pt>
                <c:pt idx="45">
                  <c:v>1463.607495981747</c:v>
                </c:pt>
                <c:pt idx="46">
                  <c:v>1492.394892587731</c:v>
                </c:pt>
                <c:pt idx="47">
                  <c:v>1528.467972700751</c:v>
                </c:pt>
                <c:pt idx="48">
                  <c:v>1572.63546190802</c:v>
                </c:pt>
                <c:pt idx="49">
                  <c:v>1625.030724595634</c:v>
                </c:pt>
                <c:pt idx="50">
                  <c:v>1684.307760181614</c:v>
                </c:pt>
                <c:pt idx="51">
                  <c:v>1747.734953592088</c:v>
                </c:pt>
                <c:pt idx="52">
                  <c:v>1812.8192338091039</c:v>
                </c:pt>
                <c:pt idx="53">
                  <c:v>1857.392666822363</c:v>
                </c:pt>
                <c:pt idx="54">
                  <c:v>1905.118059903898</c:v>
                </c:pt>
                <c:pt idx="55">
                  <c:v>1936.82960410991</c:v>
                </c:pt>
                <c:pt idx="56">
                  <c:v>1968.018541977041</c:v>
                </c:pt>
                <c:pt idx="57">
                  <c:v>1989.919447585349</c:v>
                </c:pt>
                <c:pt idx="58">
                  <c:v>2014.3908332995099</c:v>
                </c:pt>
                <c:pt idx="59">
                  <c:v>2041.793004054296</c:v>
                </c:pt>
                <c:pt idx="60">
                  <c:v>2077.27287645562</c:v>
                </c:pt>
                <c:pt idx="61">
                  <c:v>2121.4584933733231</c:v>
                </c:pt>
                <c:pt idx="62">
                  <c:v>2166.6257687836392</c:v>
                </c:pt>
                <c:pt idx="63">
                  <c:v>2221.623634205127</c:v>
                </c:pt>
                <c:pt idx="64">
                  <c:v>2275.5925600708069</c:v>
                </c:pt>
                <c:pt idx="65">
                  <c:v>2333.5314309099231</c:v>
                </c:pt>
                <c:pt idx="66">
                  <c:v>2387.6308242145642</c:v>
                </c:pt>
                <c:pt idx="67">
                  <c:v>2441.5543177128061</c:v>
                </c:pt>
                <c:pt idx="68">
                  <c:v>2490.7355097514001</c:v>
                </c:pt>
                <c:pt idx="69">
                  <c:v>2526.1271572553628</c:v>
                </c:pt>
                <c:pt idx="70">
                  <c:v>2559.8894407108351</c:v>
                </c:pt>
                <c:pt idx="71">
                  <c:v>2590.2307323993732</c:v>
                </c:pt>
                <c:pt idx="72">
                  <c:v>2613.3085930785401</c:v>
                </c:pt>
                <c:pt idx="73">
                  <c:v>2639.4890555071138</c:v>
                </c:pt>
                <c:pt idx="74">
                  <c:v>2666.0317642904729</c:v>
                </c:pt>
                <c:pt idx="75">
                  <c:v>2699.5408594583841</c:v>
                </c:pt>
                <c:pt idx="76">
                  <c:v>2735.1681100712399</c:v>
                </c:pt>
                <c:pt idx="77">
                  <c:v>2778.067463877831</c:v>
                </c:pt>
                <c:pt idx="78">
                  <c:v>2823.108925312265</c:v>
                </c:pt>
                <c:pt idx="79">
                  <c:v>2872.4283929864259</c:v>
                </c:pt>
                <c:pt idx="80">
                  <c:v>2919.0278961737572</c:v>
                </c:pt>
                <c:pt idx="81">
                  <c:v>2966.4662576860142</c:v>
                </c:pt>
                <c:pt idx="82">
                  <c:v>3007.871629468636</c:v>
                </c:pt>
                <c:pt idx="83">
                  <c:v>3046.7362418839662</c:v>
                </c:pt>
                <c:pt idx="84">
                  <c:v>3078.9509210944602</c:v>
                </c:pt>
                <c:pt idx="85">
                  <c:v>3109.53322557917</c:v>
                </c:pt>
                <c:pt idx="86">
                  <c:v>3136.5152363653579</c:v>
                </c:pt>
                <c:pt idx="87">
                  <c:v>3163.6190086653478</c:v>
                </c:pt>
                <c:pt idx="88">
                  <c:v>3188.7739768812221</c:v>
                </c:pt>
                <c:pt idx="89">
                  <c:v>3222.5025245672841</c:v>
                </c:pt>
                <c:pt idx="90">
                  <c:v>3259.885584635987</c:v>
                </c:pt>
                <c:pt idx="91">
                  <c:v>3300.956595951583</c:v>
                </c:pt>
                <c:pt idx="92">
                  <c:v>3338.649585745824</c:v>
                </c:pt>
                <c:pt idx="93">
                  <c:v>3384.7120662413649</c:v>
                </c:pt>
                <c:pt idx="94">
                  <c:v>3427.147871146155</c:v>
                </c:pt>
                <c:pt idx="95">
                  <c:v>3471.2177503999628</c:v>
                </c:pt>
                <c:pt idx="96">
                  <c:v>3507.8334548675712</c:v>
                </c:pt>
                <c:pt idx="97">
                  <c:v>3544.294465893754</c:v>
                </c:pt>
                <c:pt idx="98">
                  <c:v>3570.7886786737031</c:v>
                </c:pt>
                <c:pt idx="99">
                  <c:v>3600.423312919605</c:v>
                </c:pt>
                <c:pt idx="100">
                  <c:v>3628.0871328756029</c:v>
                </c:pt>
                <c:pt idx="101">
                  <c:v>3654.4798775560912</c:v>
                </c:pt>
                <c:pt idx="102">
                  <c:v>3686.6124706321302</c:v>
                </c:pt>
                <c:pt idx="103">
                  <c:v>3724.2836060927252</c:v>
                </c:pt>
                <c:pt idx="104">
                  <c:v>3776.5622675520872</c:v>
                </c:pt>
                <c:pt idx="105">
                  <c:v>3783.6377563811361</c:v>
                </c:pt>
                <c:pt idx="106">
                  <c:v>3805.9946338270338</c:v>
                </c:pt>
                <c:pt idx="107">
                  <c:v>3836.1628807217899</c:v>
                </c:pt>
                <c:pt idx="108">
                  <c:v>3870.148898987321</c:v>
                </c:pt>
                <c:pt idx="109">
                  <c:v>3882.3504781454699</c:v>
                </c:pt>
                <c:pt idx="110">
                  <c:v>3907.879766468116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C5A-234D-9637-B39193B4D989}"/>
            </c:ext>
          </c:extLst>
        </c:ser>
        <c:ser>
          <c:idx val="7"/>
          <c:order val="1"/>
          <c:tx>
            <c:strRef>
              <c:f>'Figure 1'!$T$3</c:f>
              <c:strCache>
                <c:ptCount val="1"/>
                <c:pt idx="0">
                  <c:v>Wereldwijd Parijs Akkoord (+2.0°C)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'Figure 1'!$S$4:$S$24</c:f>
              <c:numCache>
                <c:formatCode>yyyy</c:formatCode>
                <c:ptCount val="21"/>
                <c:pt idx="0">
                  <c:v>1</c:v>
                </c:pt>
                <c:pt idx="1">
                  <c:v>3654</c:v>
                </c:pt>
                <c:pt idx="2">
                  <c:v>7306</c:v>
                </c:pt>
                <c:pt idx="3">
                  <c:v>10959</c:v>
                </c:pt>
                <c:pt idx="4">
                  <c:v>14611</c:v>
                </c:pt>
                <c:pt idx="5">
                  <c:v>18264</c:v>
                </c:pt>
                <c:pt idx="6">
                  <c:v>21916</c:v>
                </c:pt>
                <c:pt idx="7">
                  <c:v>25569</c:v>
                </c:pt>
                <c:pt idx="8">
                  <c:v>29221</c:v>
                </c:pt>
                <c:pt idx="9">
                  <c:v>32874</c:v>
                </c:pt>
                <c:pt idx="10">
                  <c:v>36526</c:v>
                </c:pt>
                <c:pt idx="11">
                  <c:v>40179</c:v>
                </c:pt>
                <c:pt idx="12">
                  <c:v>43831</c:v>
                </c:pt>
                <c:pt idx="13">
                  <c:v>47484</c:v>
                </c:pt>
                <c:pt idx="14">
                  <c:v>51136</c:v>
                </c:pt>
                <c:pt idx="15">
                  <c:v>54789</c:v>
                </c:pt>
                <c:pt idx="16">
                  <c:v>58441</c:v>
                </c:pt>
                <c:pt idx="17">
                  <c:v>62094</c:v>
                </c:pt>
                <c:pt idx="18">
                  <c:v>65746</c:v>
                </c:pt>
                <c:pt idx="19">
                  <c:v>69399</c:v>
                </c:pt>
                <c:pt idx="20">
                  <c:v>73051</c:v>
                </c:pt>
              </c:numCache>
            </c:numRef>
          </c:xVal>
          <c:yVal>
            <c:numRef>
              <c:f>'Figure 1'!$T$4:$T$24</c:f>
              <c:numCache>
                <c:formatCode>General</c:formatCode>
                <c:ptCount val="21"/>
                <c:pt idx="0">
                  <c:v>4580.8032309999999</c:v>
                </c:pt>
                <c:pt idx="1">
                  <c:v>6332.8543399999999</c:v>
                </c:pt>
                <c:pt idx="2">
                  <c:v>6379.1640610000004</c:v>
                </c:pt>
                <c:pt idx="3">
                  <c:v>7521.470511999999</c:v>
                </c:pt>
                <c:pt idx="4">
                  <c:v>7972.9902910000001</c:v>
                </c:pt>
                <c:pt idx="5">
                  <c:v>9732.7596869999998</c:v>
                </c:pt>
                <c:pt idx="6">
                  <c:v>14545.11152</c:v>
                </c:pt>
                <c:pt idx="7">
                  <c:v>20349.263220000001</c:v>
                </c:pt>
                <c:pt idx="8">
                  <c:v>24532.574680000002</c:v>
                </c:pt>
                <c:pt idx="9">
                  <c:v>28800.78729</c:v>
                </c:pt>
                <c:pt idx="10">
                  <c:v>30425.486669999998</c:v>
                </c:pt>
                <c:pt idx="11">
                  <c:v>31328.146669999998</c:v>
                </c:pt>
                <c:pt idx="12">
                  <c:v>35578.949999999997</c:v>
                </c:pt>
                <c:pt idx="13">
                  <c:v>23654.04711</c:v>
                </c:pt>
                <c:pt idx="14">
                  <c:v>15725.98249</c:v>
                </c:pt>
                <c:pt idx="15">
                  <c:v>10455.1464</c:v>
                </c:pt>
                <c:pt idx="16">
                  <c:v>6950.9225379999998</c:v>
                </c:pt>
                <c:pt idx="17">
                  <c:v>4621.2001529999998</c:v>
                </c:pt>
                <c:pt idx="18">
                  <c:v>3072.3246789999998</c:v>
                </c:pt>
                <c:pt idx="19">
                  <c:v>2042.581715</c:v>
                </c:pt>
                <c:pt idx="20">
                  <c:v>1357.9749859999999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7C5A-234D-9637-B39193B4D989}"/>
            </c:ext>
          </c:extLst>
        </c:ser>
        <c:ser>
          <c:idx val="2"/>
          <c:order val="2"/>
          <c:tx>
            <c:strRef>
              <c:f>'Figure 1'!$U$3</c:f>
              <c:strCache>
                <c:ptCount val="1"/>
                <c:pt idx="0">
                  <c:v>Wereldwijd Parijs Ambitie (+1.5°C)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'Figure 1'!$S$4:$S$24</c:f>
              <c:numCache>
                <c:formatCode>yyyy</c:formatCode>
                <c:ptCount val="21"/>
                <c:pt idx="0">
                  <c:v>1</c:v>
                </c:pt>
                <c:pt idx="1">
                  <c:v>3654</c:v>
                </c:pt>
                <c:pt idx="2">
                  <c:v>7306</c:v>
                </c:pt>
                <c:pt idx="3">
                  <c:v>10959</c:v>
                </c:pt>
                <c:pt idx="4">
                  <c:v>14611</c:v>
                </c:pt>
                <c:pt idx="5">
                  <c:v>18264</c:v>
                </c:pt>
                <c:pt idx="6">
                  <c:v>21916</c:v>
                </c:pt>
                <c:pt idx="7">
                  <c:v>25569</c:v>
                </c:pt>
                <c:pt idx="8">
                  <c:v>29221</c:v>
                </c:pt>
                <c:pt idx="9">
                  <c:v>32874</c:v>
                </c:pt>
                <c:pt idx="10">
                  <c:v>36526</c:v>
                </c:pt>
                <c:pt idx="11">
                  <c:v>40179</c:v>
                </c:pt>
                <c:pt idx="12">
                  <c:v>43831</c:v>
                </c:pt>
                <c:pt idx="13">
                  <c:v>47484</c:v>
                </c:pt>
                <c:pt idx="14">
                  <c:v>51136</c:v>
                </c:pt>
                <c:pt idx="15">
                  <c:v>54789</c:v>
                </c:pt>
                <c:pt idx="16">
                  <c:v>58441</c:v>
                </c:pt>
                <c:pt idx="17">
                  <c:v>62094</c:v>
                </c:pt>
                <c:pt idx="18">
                  <c:v>65746</c:v>
                </c:pt>
                <c:pt idx="19">
                  <c:v>69399</c:v>
                </c:pt>
                <c:pt idx="20">
                  <c:v>73051</c:v>
                </c:pt>
              </c:numCache>
            </c:numRef>
          </c:xVal>
          <c:yVal>
            <c:numRef>
              <c:f>'Figure 1'!$U$4:$U$24</c:f>
              <c:numCache>
                <c:formatCode>General</c:formatCode>
                <c:ptCount val="21"/>
                <c:pt idx="0">
                  <c:v>4580.8032309999999</c:v>
                </c:pt>
                <c:pt idx="1">
                  <c:v>6332.8543399999999</c:v>
                </c:pt>
                <c:pt idx="2">
                  <c:v>6379.1640610000004</c:v>
                </c:pt>
                <c:pt idx="3">
                  <c:v>7521.470511999999</c:v>
                </c:pt>
                <c:pt idx="4">
                  <c:v>7972.9902910000001</c:v>
                </c:pt>
                <c:pt idx="5">
                  <c:v>9732.7596869999998</c:v>
                </c:pt>
                <c:pt idx="6">
                  <c:v>14545.11152</c:v>
                </c:pt>
                <c:pt idx="7">
                  <c:v>20349.263220000001</c:v>
                </c:pt>
                <c:pt idx="8">
                  <c:v>24532.574680000002</c:v>
                </c:pt>
                <c:pt idx="9">
                  <c:v>28800.78729</c:v>
                </c:pt>
                <c:pt idx="10">
                  <c:v>30425.486669999998</c:v>
                </c:pt>
                <c:pt idx="11">
                  <c:v>27557.27333</c:v>
                </c:pt>
                <c:pt idx="12">
                  <c:v>26813.63667</c:v>
                </c:pt>
                <c:pt idx="13">
                  <c:v>14442.22997</c:v>
                </c:pt>
                <c:pt idx="14">
                  <c:v>7778.8033439999999</c:v>
                </c:pt>
                <c:pt idx="15">
                  <c:v>4189.7810509999999</c:v>
                </c:pt>
                <c:pt idx="16">
                  <c:v>2256.6793990000001</c:v>
                </c:pt>
                <c:pt idx="17">
                  <c:v>1215.481632</c:v>
                </c:pt>
                <c:pt idx="18">
                  <c:v>654.67677800000001</c:v>
                </c:pt>
                <c:pt idx="19">
                  <c:v>352.618807</c:v>
                </c:pt>
                <c:pt idx="20">
                  <c:v>189.92581899999999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7C5A-234D-9637-B39193B4D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8460928"/>
        <c:axId val="798463248"/>
      </c:scatterChart>
      <c:valAx>
        <c:axId val="798460928"/>
        <c:scaling>
          <c:orientation val="minMax"/>
          <c:max val="73951"/>
          <c:min val="32874"/>
        </c:scaling>
        <c:delete val="0"/>
        <c:axPos val="b"/>
        <c:numFmt formatCode="yyyy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98463248"/>
        <c:crosses val="autoZero"/>
        <c:crossBetween val="midCat"/>
        <c:majorUnit val="3680"/>
      </c:valAx>
      <c:valAx>
        <c:axId val="798463248"/>
        <c:scaling>
          <c:orientation val="minMax"/>
          <c:max val="10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GB" sz="2000" dirty="0"/>
                  <a:t>CO</a:t>
                </a:r>
                <a:r>
                  <a:rPr lang="en-GB" sz="2000" baseline="-25000" dirty="0"/>
                  <a:t>2</a:t>
                </a:r>
                <a:r>
                  <a:rPr lang="en-GB" sz="2000" dirty="0"/>
                  <a:t> </a:t>
                </a:r>
                <a:r>
                  <a:rPr lang="en-GB" sz="2000" dirty="0" err="1"/>
                  <a:t>emissies</a:t>
                </a:r>
                <a:r>
                  <a:rPr lang="en-GB" sz="2000" dirty="0"/>
                  <a:t> (Mton)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7984609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5692128612461098"/>
          <c:y val="0.40691687153781919"/>
          <c:w val="0.328569533319919"/>
          <c:h val="0.5167401157194430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2"/>
          <c:order val="0"/>
          <c:tx>
            <c:strRef>
              <c:f>'Dutch emissions'!$C$6</c:f>
              <c:strCache>
                <c:ptCount val="1"/>
                <c:pt idx="0">
                  <c:v>Emissies heel nederland (klimaatwet)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'Dutch emissions'!$A$18:$A$54</c:f>
              <c:numCache>
                <c:formatCode>General</c:formatCode>
                <c:ptCount val="3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  <c:pt idx="13">
                  <c:v>2027</c:v>
                </c:pt>
                <c:pt idx="14">
                  <c:v>2028</c:v>
                </c:pt>
                <c:pt idx="15">
                  <c:v>2029</c:v>
                </c:pt>
                <c:pt idx="16">
                  <c:v>2030</c:v>
                </c:pt>
                <c:pt idx="17">
                  <c:v>2031</c:v>
                </c:pt>
                <c:pt idx="18">
                  <c:v>2032</c:v>
                </c:pt>
                <c:pt idx="19">
                  <c:v>2033</c:v>
                </c:pt>
                <c:pt idx="20">
                  <c:v>2034</c:v>
                </c:pt>
                <c:pt idx="21">
                  <c:v>2035</c:v>
                </c:pt>
                <c:pt idx="22">
                  <c:v>2036</c:v>
                </c:pt>
                <c:pt idx="23">
                  <c:v>2037</c:v>
                </c:pt>
                <c:pt idx="24">
                  <c:v>2038</c:v>
                </c:pt>
                <c:pt idx="25">
                  <c:v>2039</c:v>
                </c:pt>
                <c:pt idx="26">
                  <c:v>2040</c:v>
                </c:pt>
                <c:pt idx="27">
                  <c:v>2041</c:v>
                </c:pt>
                <c:pt idx="28">
                  <c:v>2042</c:v>
                </c:pt>
                <c:pt idx="29">
                  <c:v>2043</c:v>
                </c:pt>
                <c:pt idx="30">
                  <c:v>2044</c:v>
                </c:pt>
                <c:pt idx="31">
                  <c:v>2045</c:v>
                </c:pt>
                <c:pt idx="32">
                  <c:v>2046</c:v>
                </c:pt>
                <c:pt idx="33">
                  <c:v>2047</c:v>
                </c:pt>
                <c:pt idx="34">
                  <c:v>2048</c:v>
                </c:pt>
                <c:pt idx="35">
                  <c:v>2049</c:v>
                </c:pt>
                <c:pt idx="36">
                  <c:v>2050</c:v>
                </c:pt>
              </c:numCache>
            </c:numRef>
          </c:xVal>
          <c:yVal>
            <c:numRef>
              <c:f>'Dutch emissions'!$C$18:$C$54</c:f>
              <c:numCache>
                <c:formatCode>General</c:formatCode>
                <c:ptCount val="37"/>
                <c:pt idx="0" formatCode="0.0">
                  <c:v>158.25263343922771</c:v>
                </c:pt>
                <c:pt idx="1">
                  <c:v>165.33427648236329</c:v>
                </c:pt>
                <c:pt idx="2">
                  <c:v>166</c:v>
                </c:pt>
                <c:pt idx="3">
                  <c:v>164</c:v>
                </c:pt>
                <c:pt idx="4">
                  <c:v>155.226</c:v>
                </c:pt>
                <c:pt idx="5">
                  <c:v>146.92140900000001</c:v>
                </c:pt>
                <c:pt idx="6">
                  <c:v>139.0611136185</c:v>
                </c:pt>
                <c:pt idx="7">
                  <c:v>131.62134403991021</c:v>
                </c:pt>
                <c:pt idx="8">
                  <c:v>124.579602133775</c:v>
                </c:pt>
                <c:pt idx="9">
                  <c:v>117.9145934196181</c:v>
                </c:pt>
                <c:pt idx="10">
                  <c:v>111.6061626716685</c:v>
                </c:pt>
                <c:pt idx="11">
                  <c:v>105.6352329687342</c:v>
                </c:pt>
                <c:pt idx="12">
                  <c:v>99.9837480049069</c:v>
                </c:pt>
                <c:pt idx="13">
                  <c:v>94.634617486644416</c:v>
                </c:pt>
                <c:pt idx="14">
                  <c:v>89.571665451108984</c:v>
                </c:pt>
                <c:pt idx="15">
                  <c:v>84.779581349474569</c:v>
                </c:pt>
                <c:pt idx="16">
                  <c:v>80.243873747277704</c:v>
                </c:pt>
                <c:pt idx="17">
                  <c:v>71.65777925631896</c:v>
                </c:pt>
                <c:pt idx="18">
                  <c:v>63.99039687589287</c:v>
                </c:pt>
                <c:pt idx="19">
                  <c:v>57.143424410172337</c:v>
                </c:pt>
                <c:pt idx="20">
                  <c:v>51.029077998283903</c:v>
                </c:pt>
                <c:pt idx="21">
                  <c:v>45.568966652467523</c:v>
                </c:pt>
                <c:pt idx="22">
                  <c:v>40.693087220653503</c:v>
                </c:pt>
                <c:pt idx="23">
                  <c:v>36.338926888043567</c:v>
                </c:pt>
                <c:pt idx="24">
                  <c:v>32.450661711022882</c:v>
                </c:pt>
                <c:pt idx="25">
                  <c:v>28.97844090794343</c:v>
                </c:pt>
                <c:pt idx="26">
                  <c:v>25.877747730793509</c:v>
                </c:pt>
                <c:pt idx="27">
                  <c:v>23.108828723598599</c:v>
                </c:pt>
                <c:pt idx="28">
                  <c:v>20.636184050173551</c:v>
                </c:pt>
                <c:pt idx="29">
                  <c:v>18.428112356804981</c:v>
                </c:pt>
                <c:pt idx="30">
                  <c:v>16.45630433462685</c:v>
                </c:pt>
                <c:pt idx="31">
                  <c:v>14.69547977082177</c:v>
                </c:pt>
                <c:pt idx="32">
                  <c:v>13.123063435343839</c:v>
                </c:pt>
                <c:pt idx="33">
                  <c:v>11.71889564776205</c:v>
                </c:pt>
                <c:pt idx="34">
                  <c:v>10.464973813451509</c:v>
                </c:pt>
                <c:pt idx="35">
                  <c:v>9.3452216154122034</c:v>
                </c:pt>
                <c:pt idx="36">
                  <c:v>8.3452829025631008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66-4E48-B454-A14B09B1255B}"/>
            </c:ext>
          </c:extLst>
        </c:ser>
        <c:ser>
          <c:idx val="3"/>
          <c:order val="1"/>
          <c:tx>
            <c:strRef>
              <c:f>'Dutch emissions'!$B$6</c:f>
              <c:strCache>
                <c:ptCount val="1"/>
                <c:pt idx="0">
                  <c:v>Luchtvaartemissies (Nederlandse bunkers)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'Dutch emissions'!$A$7:$A$54</c:f>
              <c:numCache>
                <c:formatCode>General</c:formatCode>
                <c:ptCount val="4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  <c:pt idx="23">
                  <c:v>2026</c:v>
                </c:pt>
                <c:pt idx="24">
                  <c:v>2027</c:v>
                </c:pt>
                <c:pt idx="25">
                  <c:v>2028</c:v>
                </c:pt>
                <c:pt idx="26">
                  <c:v>2029</c:v>
                </c:pt>
                <c:pt idx="27">
                  <c:v>2030</c:v>
                </c:pt>
                <c:pt idx="28">
                  <c:v>2031</c:v>
                </c:pt>
                <c:pt idx="29">
                  <c:v>2032</c:v>
                </c:pt>
                <c:pt idx="30">
                  <c:v>2033</c:v>
                </c:pt>
                <c:pt idx="31">
                  <c:v>2034</c:v>
                </c:pt>
                <c:pt idx="32">
                  <c:v>2035</c:v>
                </c:pt>
                <c:pt idx="33">
                  <c:v>2036</c:v>
                </c:pt>
                <c:pt idx="34">
                  <c:v>2037</c:v>
                </c:pt>
                <c:pt idx="35">
                  <c:v>2038</c:v>
                </c:pt>
                <c:pt idx="36">
                  <c:v>2039</c:v>
                </c:pt>
                <c:pt idx="37">
                  <c:v>2040</c:v>
                </c:pt>
                <c:pt idx="38">
                  <c:v>2041</c:v>
                </c:pt>
                <c:pt idx="39">
                  <c:v>2042</c:v>
                </c:pt>
                <c:pt idx="40">
                  <c:v>2043</c:v>
                </c:pt>
                <c:pt idx="41">
                  <c:v>2044</c:v>
                </c:pt>
                <c:pt idx="42">
                  <c:v>2045</c:v>
                </c:pt>
                <c:pt idx="43">
                  <c:v>2046</c:v>
                </c:pt>
                <c:pt idx="44">
                  <c:v>2047</c:v>
                </c:pt>
                <c:pt idx="45">
                  <c:v>2048</c:v>
                </c:pt>
                <c:pt idx="46">
                  <c:v>2049</c:v>
                </c:pt>
                <c:pt idx="47">
                  <c:v>2050</c:v>
                </c:pt>
              </c:numCache>
            </c:numRef>
          </c:xVal>
          <c:yVal>
            <c:numRef>
              <c:f>'Dutch emissions'!$B$7:$B$54</c:f>
              <c:numCache>
                <c:formatCode>General</c:formatCode>
                <c:ptCount val="48"/>
                <c:pt idx="0">
                  <c:v>9.9532130232558149</c:v>
                </c:pt>
                <c:pt idx="1">
                  <c:v>10.66518418604651</c:v>
                </c:pt>
                <c:pt idx="2">
                  <c:v>10.9816158139535</c:v>
                </c:pt>
                <c:pt idx="3">
                  <c:v>11.13264</c:v>
                </c:pt>
                <c:pt idx="4">
                  <c:v>11.19736465116279</c:v>
                </c:pt>
                <c:pt idx="5">
                  <c:v>11.355580465116279</c:v>
                </c:pt>
                <c:pt idx="6">
                  <c:v>10.521351627906981</c:v>
                </c:pt>
                <c:pt idx="7">
                  <c:v>10.2696446511628</c:v>
                </c:pt>
                <c:pt idx="8">
                  <c:v>10.68675906976744</c:v>
                </c:pt>
                <c:pt idx="9">
                  <c:v>10.2696446511628</c:v>
                </c:pt>
                <c:pt idx="10">
                  <c:v>10.49258511627907</c:v>
                </c:pt>
                <c:pt idx="11">
                  <c:v>10.8881246511628</c:v>
                </c:pt>
                <c:pt idx="12">
                  <c:v>11.44907162790698</c:v>
                </c:pt>
                <c:pt idx="13">
                  <c:v>11.743928372093031</c:v>
                </c:pt>
                <c:pt idx="14">
                  <c:v>12.08193488372093</c:v>
                </c:pt>
                <c:pt idx="15">
                  <c:v>12.42301171011942</c:v>
                </c:pt>
                <c:pt idx="16">
                  <c:v>12.773717242733071</c:v>
                </c:pt>
                <c:pt idx="17">
                  <c:v>13.13432330297044</c:v>
                </c:pt>
                <c:pt idx="18">
                  <c:v>13.505109385844049</c:v>
                </c:pt>
                <c:pt idx="19">
                  <c:v>13.88636287659862</c:v>
                </c:pt>
                <c:pt idx="20">
                  <c:v>14.27837927345487</c:v>
                </c:pt>
                <c:pt idx="21">
                  <c:v>14.681462416641301</c:v>
                </c:pt>
                <c:pt idx="22">
                  <c:v>15.09592472389175</c:v>
                </c:pt>
                <c:pt idx="23">
                  <c:v>15.52208743259108</c:v>
                </c:pt>
                <c:pt idx="24">
                  <c:v>15.96028084875668</c:v>
                </c:pt>
                <c:pt idx="25">
                  <c:v>16.41084460304883</c:v>
                </c:pt>
                <c:pt idx="26">
                  <c:v>16.87412791400827</c:v>
                </c:pt>
                <c:pt idx="27">
                  <c:v>17.35048985872513</c:v>
                </c:pt>
                <c:pt idx="28">
                  <c:v>17.84029965114895</c:v>
                </c:pt>
                <c:pt idx="29">
                  <c:v>18.343936928255179</c:v>
                </c:pt>
                <c:pt idx="30">
                  <c:v>18.861792044290741</c:v>
                </c:pt>
                <c:pt idx="31">
                  <c:v>19.39426637332582</c:v>
                </c:pt>
                <c:pt idx="32">
                  <c:v>19.941772620347059</c:v>
                </c:pt>
                <c:pt idx="33">
                  <c:v>20.504735141132759</c:v>
                </c:pt>
                <c:pt idx="34">
                  <c:v>21.083590271158521</c:v>
                </c:pt>
                <c:pt idx="35">
                  <c:v>21.678786663787829</c:v>
                </c:pt>
                <c:pt idx="36">
                  <c:v>22.290785638009861</c:v>
                </c:pt>
                <c:pt idx="37">
                  <c:v>22.920061535994169</c:v>
                </c:pt>
                <c:pt idx="38">
                  <c:v>23.567102090739109</c:v>
                </c:pt>
                <c:pt idx="39">
                  <c:v>24.232408804099151</c:v>
                </c:pt>
                <c:pt idx="40">
                  <c:v>24.916497335484081</c:v>
                </c:pt>
                <c:pt idx="41">
                  <c:v>25.619897901531161</c:v>
                </c:pt>
                <c:pt idx="42">
                  <c:v>26.343155687060321</c:v>
                </c:pt>
                <c:pt idx="43">
                  <c:v>27.086831267630629</c:v>
                </c:pt>
                <c:pt idx="44">
                  <c:v>27.85150104402571</c:v>
                </c:pt>
                <c:pt idx="45">
                  <c:v>28.637757689004822</c:v>
                </c:pt>
                <c:pt idx="46">
                  <c:v>29.446210606665819</c:v>
                </c:pt>
                <c:pt idx="47">
                  <c:v>30.277486404776251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D66-4E48-B454-A14B09B125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6597920"/>
        <c:axId val="796600672"/>
      </c:scatterChart>
      <c:valAx>
        <c:axId val="79659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600672"/>
        <c:crosses val="autoZero"/>
        <c:crossBetween val="midCat"/>
      </c:valAx>
      <c:valAx>
        <c:axId val="796600672"/>
        <c:scaling>
          <c:orientation val="minMax"/>
          <c:max val="14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5979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'Emission and energy factors'!$C$1</c:f>
              <c:strCache>
                <c:ptCount val="1"/>
                <c:pt idx="0">
                  <c:v>CO2 kg/pkm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002-2C47-A750-92D39FC1646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002-2C47-A750-92D39FC16462}"/>
              </c:ext>
            </c:extLst>
          </c:dPt>
          <c:cat>
            <c:strRef>
              <c:f>'Emission and energy factors'!$B$2:$B$8</c:f>
              <c:strCache>
                <c:ptCount val="7"/>
                <c:pt idx="0">
                  <c:v>Vliegtuig (&lt;500 km)</c:v>
                </c:pt>
                <c:pt idx="1">
                  <c:v>Vliegtuig (500-1000)</c:v>
                </c:pt>
                <c:pt idx="2">
                  <c:v>Vliegtuig (1500-2000)</c:v>
                </c:pt>
                <c:pt idx="3">
                  <c:v>Trein (Int)</c:v>
                </c:pt>
                <c:pt idx="4">
                  <c:v>Trein (HST)</c:v>
                </c:pt>
                <c:pt idx="5">
                  <c:v>Touring car</c:v>
                </c:pt>
                <c:pt idx="6">
                  <c:v>Auto (3 p)</c:v>
                </c:pt>
              </c:strCache>
            </c:strRef>
          </c:cat>
          <c:val>
            <c:numRef>
              <c:f>'Emission and energy factors'!$C$2:$C$8</c:f>
              <c:numCache>
                <c:formatCode>General</c:formatCode>
                <c:ptCount val="7"/>
                <c:pt idx="0">
                  <c:v>0.19739910000000002</c:v>
                </c:pt>
                <c:pt idx="1">
                  <c:v>0.1476507</c:v>
                </c:pt>
                <c:pt idx="2">
                  <c:v>0.1245836</c:v>
                </c:pt>
                <c:pt idx="3">
                  <c:v>0.03</c:v>
                </c:pt>
                <c:pt idx="4">
                  <c:v>3.5000000000000003E-2</c:v>
                </c:pt>
                <c:pt idx="5">
                  <c:v>2.7E-2</c:v>
                </c:pt>
                <c:pt idx="6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02-2C47-A750-92D39FC16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09118000"/>
        <c:axId val="712508384"/>
      </c:barChart>
      <c:catAx>
        <c:axId val="7091180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508384"/>
        <c:crosses val="autoZero"/>
        <c:auto val="1"/>
        <c:lblAlgn val="ctr"/>
        <c:lblOffset val="100"/>
        <c:noMultiLvlLbl val="0"/>
      </c:catAx>
      <c:valAx>
        <c:axId val="71250838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Emissiefactor</a:t>
                </a:r>
                <a:r>
                  <a:rPr lang="en-US" dirty="0"/>
                  <a:t> (kg CO</a:t>
                </a:r>
                <a:r>
                  <a:rPr lang="en-US" baseline="-25000" dirty="0"/>
                  <a:t>2</a:t>
                </a:r>
                <a:r>
                  <a:rPr lang="en-US" dirty="0"/>
                  <a:t>/</a:t>
                </a:r>
                <a:r>
                  <a:rPr lang="en-US" dirty="0" err="1"/>
                  <a:t>pax</a:t>
                </a:r>
                <a:r>
                  <a:rPr lang="en-US" dirty="0"/>
                  <a:t>-km)</a:t>
                </a:r>
              </a:p>
            </c:rich>
          </c:tx>
          <c:layout>
            <c:manualLayout>
              <c:xMode val="edge"/>
              <c:yMode val="edge"/>
              <c:x val="0.38853712923767536"/>
              <c:y val="3.695149577909173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911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'Emission and energy factors'!$B$25</c:f>
              <c:strCache>
                <c:ptCount val="1"/>
                <c:pt idx="0">
                  <c:v>Kg/CO2/vakantie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77-414C-9D56-7F2BC4D7E280}"/>
              </c:ext>
            </c:extLst>
          </c:dPt>
          <c:cat>
            <c:strRef>
              <c:f>'Emission and energy factors'!$A$26:$A$29</c:f>
              <c:strCache>
                <c:ptCount val="4"/>
                <c:pt idx="0">
                  <c:v>Trein</c:v>
                </c:pt>
                <c:pt idx="1">
                  <c:v>Touring car</c:v>
                </c:pt>
                <c:pt idx="2">
                  <c:v>Auto</c:v>
                </c:pt>
                <c:pt idx="3">
                  <c:v>Vliegtuig</c:v>
                </c:pt>
              </c:strCache>
            </c:strRef>
          </c:cat>
          <c:val>
            <c:numRef>
              <c:f>'Emission and energy factors'!$B$26:$B$29</c:f>
              <c:numCache>
                <c:formatCode>General</c:formatCode>
                <c:ptCount val="4"/>
                <c:pt idx="0">
                  <c:v>172</c:v>
                </c:pt>
                <c:pt idx="1">
                  <c:v>227</c:v>
                </c:pt>
                <c:pt idx="2">
                  <c:v>366</c:v>
                </c:pt>
                <c:pt idx="3">
                  <c:v>1156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77-414C-9D56-7F2BC4D7E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2701248"/>
        <c:axId val="782886384"/>
      </c:barChart>
      <c:catAx>
        <c:axId val="782701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2886384"/>
        <c:crosses val="autoZero"/>
        <c:auto val="1"/>
        <c:lblAlgn val="ctr"/>
        <c:lblOffset val="100"/>
        <c:noMultiLvlLbl val="0"/>
      </c:catAx>
      <c:valAx>
        <c:axId val="782886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Kg/CO2/vakantie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 rtl="0"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270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'Emission and energy factors'!$B$45</c:f>
              <c:strCache>
                <c:ptCount val="1"/>
                <c:pt idx="0">
                  <c:v>Gemiddeld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'Emission and energy factors'!$F$46:$F$47</c:f>
                <c:numCache>
                  <c:formatCode>General</c:formatCode>
                  <c:ptCount val="2"/>
                  <c:pt idx="0">
                    <c:v>6500</c:v>
                  </c:pt>
                  <c:pt idx="1">
                    <c:v>22000</c:v>
                  </c:pt>
                </c:numCache>
              </c:numRef>
            </c:plus>
            <c:minus>
              <c:numRef>
                <c:f>'Emission and energy factors'!$E$46:$E$47</c:f>
                <c:numCache>
                  <c:formatCode>General</c:formatCode>
                  <c:ptCount val="2"/>
                  <c:pt idx="0">
                    <c:v>6500</c:v>
                  </c:pt>
                  <c:pt idx="1">
                    <c:v>22000</c:v>
                  </c:pt>
                </c:numCache>
              </c:numRef>
            </c:minus>
            <c:spPr>
              <a:noFill/>
              <a:ln w="22225" cap="flat" cmpd="sng" algn="ctr">
                <a:solidFill>
                  <a:srgbClr val="FF0000"/>
                </a:solidFill>
                <a:round/>
              </a:ln>
              <a:effectLst/>
            </c:spPr>
          </c:errBars>
          <c:cat>
            <c:strRef>
              <c:f>'Emission and energy factors'!$A$46:$A$47</c:f>
              <c:strCache>
                <c:ptCount val="2"/>
                <c:pt idx="0">
                  <c:v>Kim rapport</c:v>
                </c:pt>
                <c:pt idx="1">
                  <c:v>HaskoningDHV</c:v>
                </c:pt>
              </c:strCache>
            </c:strRef>
          </c:cat>
          <c:val>
            <c:numRef>
              <c:f>'Emission and energy factors'!$B$46:$B$47</c:f>
              <c:numCache>
                <c:formatCode>General</c:formatCode>
                <c:ptCount val="2"/>
                <c:pt idx="0">
                  <c:v>18500</c:v>
                </c:pt>
                <c:pt idx="1">
                  <c:v>111000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5A-8049-B3C3-B7F74B8264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7516352"/>
        <c:axId val="787518032"/>
      </c:barChart>
      <c:catAx>
        <c:axId val="787516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7518032"/>
        <c:crosses val="autoZero"/>
        <c:auto val="1"/>
        <c:lblAlgn val="ctr"/>
        <c:lblOffset val="100"/>
        <c:noMultiLvlLbl val="0"/>
      </c:catAx>
      <c:valAx>
        <c:axId val="787518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Aantal vervangbare vliegbewegingen</a:t>
                </a:r>
              </a:p>
            </c:rich>
          </c:tx>
          <c:layout>
            <c:manualLayout>
              <c:xMode val="edge"/>
              <c:yMode val="edge"/>
              <c:x val="0.16129990714948933"/>
              <c:y val="0.892508098778622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751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 1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A320 (&lt;500 km)</a:t>
                    </a:r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40-E641-992C-BB3C8F0512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A320 (gem.</a:t>
                    </a:r>
                    <a:r>
                      <a:rPr lang="en-US" baseline="0" dirty="0"/>
                      <a:t>)</a:t>
                    </a:r>
                    <a:endParaRPr lang="en-US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40-E641-992C-BB3C8F0512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A350</a:t>
                    </a:r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40-E641-992C-BB3C8F0512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A380</a:t>
                    </a:r>
                    <a:endParaRPr lang="en-US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40-E641-992C-BB3C8F051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Sheet1!$A$2:$A$5</c:f>
              <c:numCache>
                <c:formatCode>General</c:formatCode>
                <c:ptCount val="4"/>
                <c:pt idx="0">
                  <c:v>0.03</c:v>
                </c:pt>
                <c:pt idx="1">
                  <c:v>4.4999999999999998E-2</c:v>
                </c:pt>
                <c:pt idx="2">
                  <c:v>0.06</c:v>
                </c:pt>
                <c:pt idx="3">
                  <c:v>0.06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yVal>
          <c:bubbleSize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5.4096468959150696</c:v>
                </c:pt>
                <c:pt idx="2">
                  <c:v>26.647519894692753</c:v>
                </c:pt>
                <c:pt idx="3">
                  <c:v>55.674282637125927</c:v>
                </c:pt>
              </c:numCache>
            </c:numRef>
          </c:bubbleSize>
          <c:bubble3D val="1"/>
          <c:extLst>
            <c:ext xmlns:c16="http://schemas.microsoft.com/office/drawing/2014/chart" uri="{C3380CC4-5D6E-409C-BE32-E72D297353CC}">
              <c16:uniqueId val="{00000004-A540-E641-992C-BB3C8F051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-710613248"/>
        <c:axId val="-710186128"/>
      </c:bubbleChart>
      <c:valAx>
        <c:axId val="-710613248"/>
        <c:scaling>
          <c:orientation val="minMax"/>
          <c:max val="0.1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-710186128"/>
        <c:crosses val="autoZero"/>
        <c:crossBetween val="midCat"/>
      </c:valAx>
      <c:valAx>
        <c:axId val="-710186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-710613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1"/>
          <c:order val="1"/>
          <c:tx>
            <c:strRef>
              <c:f>'Emission and energy factors'!$H$72</c:f>
              <c:strCache>
                <c:ptCount val="1"/>
                <c:pt idx="0">
                  <c:v>Totale CO2 (ton)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'Emission and energy factors'!$A$73:$A$82</c:f>
              <c:numCache>
                <c:formatCode>General</c:formatCode>
                <c:ptCount val="10"/>
                <c:pt idx="0">
                  <c:v>300</c:v>
                </c:pt>
                <c:pt idx="1">
                  <c:v>500</c:v>
                </c:pt>
                <c:pt idx="2">
                  <c:v>700</c:v>
                </c:pt>
                <c:pt idx="3">
                  <c:v>900</c:v>
                </c:pt>
                <c:pt idx="4">
                  <c:v>1100</c:v>
                </c:pt>
                <c:pt idx="5">
                  <c:v>1300</c:v>
                </c:pt>
                <c:pt idx="6">
                  <c:v>1500</c:v>
                </c:pt>
                <c:pt idx="7">
                  <c:v>1700</c:v>
                </c:pt>
                <c:pt idx="8">
                  <c:v>1900</c:v>
                </c:pt>
                <c:pt idx="9">
                  <c:v>2100</c:v>
                </c:pt>
              </c:numCache>
            </c:numRef>
          </c:xVal>
          <c:yVal>
            <c:numRef>
              <c:f>'Emission and energy factors'!$H$73:$H$82</c:f>
              <c:numCache>
                <c:formatCode>General</c:formatCode>
                <c:ptCount val="10"/>
                <c:pt idx="0">
                  <c:v>101.30323935600001</c:v>
                </c:pt>
                <c:pt idx="1">
                  <c:v>147.17462250000003</c:v>
                </c:pt>
                <c:pt idx="2">
                  <c:v>1319.6426250000002</c:v>
                </c:pt>
                <c:pt idx="3">
                  <c:v>2180.6309700000002</c:v>
                </c:pt>
                <c:pt idx="4">
                  <c:v>2259.149805</c:v>
                </c:pt>
                <c:pt idx="5">
                  <c:v>1800.9720300000001</c:v>
                </c:pt>
                <c:pt idx="6">
                  <c:v>1358.8655850000002</c:v>
                </c:pt>
                <c:pt idx="7">
                  <c:v>1046.8350666666663</c:v>
                </c:pt>
                <c:pt idx="8">
                  <c:v>777.27201333333335</c:v>
                </c:pt>
                <c:pt idx="9">
                  <c:v>467.58244454039999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B18-1A42-A1F8-B19B0A4ED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7324208"/>
        <c:axId val="743134992"/>
      </c:scatterChart>
      <c:scatterChart>
        <c:scatterStyle val="smoothMarker"/>
        <c:varyColors val="0"/>
        <c:ser>
          <c:idx val="0"/>
          <c:order val="0"/>
          <c:tx>
            <c:strRef>
              <c:f>'Emission and energy factors'!$F$72</c:f>
              <c:strCache>
                <c:ptCount val="1"/>
                <c:pt idx="0">
                  <c:v>Reductie per pax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'Emission and energy factors'!$A$73:$A$82</c:f>
              <c:numCache>
                <c:formatCode>General</c:formatCode>
                <c:ptCount val="10"/>
                <c:pt idx="0">
                  <c:v>300</c:v>
                </c:pt>
                <c:pt idx="1">
                  <c:v>500</c:v>
                </c:pt>
                <c:pt idx="2">
                  <c:v>700</c:v>
                </c:pt>
                <c:pt idx="3">
                  <c:v>900</c:v>
                </c:pt>
                <c:pt idx="4">
                  <c:v>1100</c:v>
                </c:pt>
                <c:pt idx="5">
                  <c:v>1300</c:v>
                </c:pt>
                <c:pt idx="6">
                  <c:v>1500</c:v>
                </c:pt>
                <c:pt idx="7">
                  <c:v>1700</c:v>
                </c:pt>
                <c:pt idx="8">
                  <c:v>1900</c:v>
                </c:pt>
                <c:pt idx="9">
                  <c:v>2100</c:v>
                </c:pt>
              </c:numCache>
            </c:numRef>
          </c:xVal>
          <c:yVal>
            <c:numRef>
              <c:f>'Emission and energy factors'!$F$73:$F$82</c:f>
              <c:numCache>
                <c:formatCode>General</c:formatCode>
                <c:ptCount val="10"/>
                <c:pt idx="0">
                  <c:v>50.219730000000006</c:v>
                </c:pt>
                <c:pt idx="1">
                  <c:v>79.553850000000011</c:v>
                </c:pt>
                <c:pt idx="2">
                  <c:v>105.57141000000001</c:v>
                </c:pt>
                <c:pt idx="3">
                  <c:v>128.27241000000001</c:v>
                </c:pt>
                <c:pt idx="4">
                  <c:v>147.65685000000002</c:v>
                </c:pt>
                <c:pt idx="5">
                  <c:v>163.72472999999999</c:v>
                </c:pt>
                <c:pt idx="6">
                  <c:v>176.47604999999999</c:v>
                </c:pt>
                <c:pt idx="7">
                  <c:v>186.9348333333333</c:v>
                </c:pt>
                <c:pt idx="8">
                  <c:v>194.31800333333334</c:v>
                </c:pt>
                <c:pt idx="9">
                  <c:v>198.62556000000001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B18-1A42-A1F8-B19B0A4ED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7305360"/>
        <c:axId val="742423216"/>
      </c:scatterChart>
      <c:valAx>
        <c:axId val="797324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Afstand</a:t>
                </a:r>
                <a:r>
                  <a:rPr lang="en-US" baseline="0"/>
                  <a:t> enkele reis (km)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134992"/>
        <c:crosses val="autoZero"/>
        <c:crossBetween val="midCat"/>
      </c:valAx>
      <c:valAx>
        <c:axId val="74313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Totale CO2 besaparing (kg)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324208"/>
        <c:crosses val="autoZero"/>
        <c:crossBetween val="midCat"/>
      </c:valAx>
      <c:valAx>
        <c:axId val="7424232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Besparing kg</a:t>
                </a:r>
                <a:r>
                  <a:rPr lang="en-US" baseline="0"/>
                  <a:t> CO2/pax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305360"/>
        <c:crosses val="max"/>
        <c:crossBetween val="midCat"/>
      </c:valAx>
      <c:valAx>
        <c:axId val="79730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424232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China!$C$24</c:f>
              <c:strCache>
                <c:ptCount val="1"/>
                <c:pt idx="0">
                  <c:v>Vliegtuig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China!$B$25:$B$53</c:f>
              <c:numCache>
                <c:formatCode>General</c:formatCode>
                <c:ptCount val="29"/>
                <c:pt idx="0">
                  <c:v>1978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</c:numCache>
            </c:numRef>
          </c:xVal>
          <c:yVal>
            <c:numRef>
              <c:f>China!$C$25:$C$53</c:f>
              <c:numCache>
                <c:formatCode>General</c:formatCode>
                <c:ptCount val="29"/>
                <c:pt idx="0">
                  <c:v>2.79</c:v>
                </c:pt>
                <c:pt idx="1">
                  <c:v>3.96</c:v>
                </c:pt>
                <c:pt idx="2">
                  <c:v>11.57</c:v>
                </c:pt>
                <c:pt idx="3">
                  <c:v>23.05</c:v>
                </c:pt>
                <c:pt idx="4">
                  <c:v>30.130000000000003</c:v>
                </c:pt>
                <c:pt idx="5">
                  <c:v>40.61</c:v>
                </c:pt>
                <c:pt idx="6">
                  <c:v>47.760000000000005</c:v>
                </c:pt>
                <c:pt idx="7">
                  <c:v>55.160000000000004</c:v>
                </c:pt>
                <c:pt idx="8">
                  <c:v>68.13</c:v>
                </c:pt>
                <c:pt idx="9">
                  <c:v>74.78</c:v>
                </c:pt>
                <c:pt idx="10">
                  <c:v>77.349999999999994</c:v>
                </c:pt>
                <c:pt idx="11">
                  <c:v>80.02000000000001</c:v>
                </c:pt>
                <c:pt idx="12">
                  <c:v>85.72999999999999</c:v>
                </c:pt>
                <c:pt idx="13">
                  <c:v>97.05</c:v>
                </c:pt>
                <c:pt idx="14">
                  <c:v>109.14000000000001</c:v>
                </c:pt>
                <c:pt idx="15">
                  <c:v>126.87</c:v>
                </c:pt>
                <c:pt idx="16">
                  <c:v>126.32000000000001</c:v>
                </c:pt>
                <c:pt idx="17">
                  <c:v>178.23</c:v>
                </c:pt>
                <c:pt idx="18">
                  <c:v>204.49</c:v>
                </c:pt>
                <c:pt idx="19">
                  <c:v>237.07</c:v>
                </c:pt>
                <c:pt idx="20">
                  <c:v>279.16999999999996</c:v>
                </c:pt>
                <c:pt idx="21">
                  <c:v>288.28000000000003</c:v>
                </c:pt>
                <c:pt idx="22">
                  <c:v>337.52</c:v>
                </c:pt>
                <c:pt idx="23">
                  <c:v>403.9</c:v>
                </c:pt>
                <c:pt idx="24">
                  <c:v>453.7</c:v>
                </c:pt>
                <c:pt idx="25">
                  <c:v>502.57</c:v>
                </c:pt>
                <c:pt idx="26">
                  <c:v>565.68000000000006</c:v>
                </c:pt>
                <c:pt idx="27">
                  <c:v>633.41999999999996</c:v>
                </c:pt>
                <c:pt idx="28">
                  <c:v>728.26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796-E549-A703-23D78491F6C0}"/>
            </c:ext>
          </c:extLst>
        </c:ser>
        <c:ser>
          <c:idx val="1"/>
          <c:order val="1"/>
          <c:tx>
            <c:strRef>
              <c:f>China!$D$24</c:f>
              <c:strCache>
                <c:ptCount val="1"/>
                <c:pt idx="0">
                  <c:v>HST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China!$B$25:$B$53</c:f>
              <c:numCache>
                <c:formatCode>General</c:formatCode>
                <c:ptCount val="29"/>
                <c:pt idx="0">
                  <c:v>1978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</c:numCache>
            </c:numRef>
          </c:xVal>
          <c:yVal>
            <c:numRef>
              <c:f>China!$D$25:$D$53</c:f>
              <c:numCache>
                <c:formatCode>General</c:formatCode>
                <c:ptCount val="29"/>
                <c:pt idx="21">
                  <c:v>1.56</c:v>
                </c:pt>
                <c:pt idx="22">
                  <c:v>16.22</c:v>
                </c:pt>
                <c:pt idx="23">
                  <c:v>46.32</c:v>
                </c:pt>
                <c:pt idx="24">
                  <c:v>105.84</c:v>
                </c:pt>
                <c:pt idx="25">
                  <c:v>144.61000000000001</c:v>
                </c:pt>
                <c:pt idx="26">
                  <c:v>214.11</c:v>
                </c:pt>
                <c:pt idx="27">
                  <c:v>282.5</c:v>
                </c:pt>
                <c:pt idx="28">
                  <c:v>386.34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796-E549-A703-23D78491F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9891504"/>
        <c:axId val="739558992"/>
      </c:scatterChart>
      <c:valAx>
        <c:axId val="739891504"/>
        <c:scaling>
          <c:orientation val="minMax"/>
          <c:min val="199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9558992"/>
        <c:crosses val="autoZero"/>
        <c:crossBetween val="midCat"/>
      </c:valAx>
      <c:valAx>
        <c:axId val="73955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Pax-km (miljard)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98915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distributions'!$J$2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distributions'!$J$103:$J$203</c:f>
              <c:numCache>
                <c:formatCode>0</c:formatCode>
                <c:ptCount val="101"/>
                <c:pt idx="0">
                  <c:v>448.61970767961964</c:v>
                </c:pt>
                <c:pt idx="1">
                  <c:v>455.27515637533071</c:v>
                </c:pt>
                <c:pt idx="2">
                  <c:v>477.63008998979865</c:v>
                </c:pt>
                <c:pt idx="3">
                  <c:v>519.24700200807661</c:v>
                </c:pt>
                <c:pt idx="4">
                  <c:v>547.77092395759519</c:v>
                </c:pt>
                <c:pt idx="5">
                  <c:v>551.50001666936623</c:v>
                </c:pt>
                <c:pt idx="6">
                  <c:v>541.29733897440053</c:v>
                </c:pt>
                <c:pt idx="7">
                  <c:v>593.38234350673042</c:v>
                </c:pt>
                <c:pt idx="8">
                  <c:v>647.18545728790093</c:v>
                </c:pt>
                <c:pt idx="9">
                  <c:v>704.65666476528213</c:v>
                </c:pt>
                <c:pt idx="10">
                  <c:v>771.74282623900149</c:v>
                </c:pt>
                <c:pt idx="11">
                  <c:v>795.11307493020911</c:v>
                </c:pt>
                <c:pt idx="12">
                  <c:v>797.05399170251246</c:v>
                </c:pt>
                <c:pt idx="13">
                  <c:v>801.36132669486813</c:v>
                </c:pt>
                <c:pt idx="14">
                  <c:v>806.63866871119581</c:v>
                </c:pt>
                <c:pt idx="15">
                  <c:v>832.74658110937094</c:v>
                </c:pt>
                <c:pt idx="16">
                  <c:v>856.29330279627266</c:v>
                </c:pt>
                <c:pt idx="17">
                  <c:v>878.14360744058138</c:v>
                </c:pt>
                <c:pt idx="18">
                  <c:v>899.80449894589924</c:v>
                </c:pt>
                <c:pt idx="19">
                  <c:v>922.9975916488728</c:v>
                </c:pt>
                <c:pt idx="20">
                  <c:v>949.19217662516007</c:v>
                </c:pt>
                <c:pt idx="21">
                  <c:v>979.37001352905179</c:v>
                </c:pt>
                <c:pt idx="22">
                  <c:v>1013.6950909278297</c:v>
                </c:pt>
                <c:pt idx="23">
                  <c:v>1051.7825796116206</c:v>
                </c:pt>
                <c:pt idx="24">
                  <c:v>1092.6511300275752</c:v>
                </c:pt>
                <c:pt idx="25">
                  <c:v>1134.9484512829563</c:v>
                </c:pt>
                <c:pt idx="26">
                  <c:v>1177.1216174182762</c:v>
                </c:pt>
                <c:pt idx="27">
                  <c:v>1217.7821654393927</c:v>
                </c:pt>
                <c:pt idx="28">
                  <c:v>1255.7372477353124</c:v>
                </c:pt>
                <c:pt idx="29">
                  <c:v>1290.767848800115</c:v>
                </c:pt>
                <c:pt idx="30">
                  <c:v>1325.3435411291634</c:v>
                </c:pt>
                <c:pt idx="31">
                  <c:v>1357.7523769676425</c:v>
                </c:pt>
                <c:pt idx="32">
                  <c:v>1388.7070764946723</c:v>
                </c:pt>
                <c:pt idx="33">
                  <c:v>1419.7030998743294</c:v>
                </c:pt>
                <c:pt idx="34">
                  <c:v>1440.6605173500413</c:v>
                </c:pt>
                <c:pt idx="35">
                  <c:v>1463.607495981747</c:v>
                </c:pt>
                <c:pt idx="36">
                  <c:v>1492.3948925877314</c:v>
                </c:pt>
                <c:pt idx="37">
                  <c:v>1528.4679727007508</c:v>
                </c:pt>
                <c:pt idx="38">
                  <c:v>1572.63546190802</c:v>
                </c:pt>
                <c:pt idx="39">
                  <c:v>1625.0307245956342</c:v>
                </c:pt>
                <c:pt idx="40">
                  <c:v>1684.3077601816137</c:v>
                </c:pt>
                <c:pt idx="41">
                  <c:v>1747.7349535920878</c:v>
                </c:pt>
                <c:pt idx="42">
                  <c:v>1812.8192338091044</c:v>
                </c:pt>
                <c:pt idx="43">
                  <c:v>1857.3926668223635</c:v>
                </c:pt>
                <c:pt idx="44">
                  <c:v>1905.1180599038985</c:v>
                </c:pt>
                <c:pt idx="45">
                  <c:v>1936.8296041099095</c:v>
                </c:pt>
                <c:pt idx="46">
                  <c:v>1968.018541977041</c:v>
                </c:pt>
                <c:pt idx="47">
                  <c:v>1989.9194475853487</c:v>
                </c:pt>
                <c:pt idx="48">
                  <c:v>2014.3908332995099</c:v>
                </c:pt>
                <c:pt idx="49">
                  <c:v>2041.7930040542958</c:v>
                </c:pt>
                <c:pt idx="50">
                  <c:v>2077.2728764556209</c:v>
                </c:pt>
                <c:pt idx="51">
                  <c:v>2121.4584933733231</c:v>
                </c:pt>
                <c:pt idx="52">
                  <c:v>2166.6257687836387</c:v>
                </c:pt>
                <c:pt idx="53">
                  <c:v>2221.6236342051275</c:v>
                </c:pt>
                <c:pt idx="54">
                  <c:v>2275.5925600708069</c:v>
                </c:pt>
                <c:pt idx="55">
                  <c:v>2333.5314309099231</c:v>
                </c:pt>
                <c:pt idx="56">
                  <c:v>2387.6308242145637</c:v>
                </c:pt>
                <c:pt idx="57">
                  <c:v>2441.5543177128056</c:v>
                </c:pt>
                <c:pt idx="58">
                  <c:v>2490.7355097514001</c:v>
                </c:pt>
                <c:pt idx="59">
                  <c:v>2526.1271572553628</c:v>
                </c:pt>
                <c:pt idx="60">
                  <c:v>2559.8894407108346</c:v>
                </c:pt>
                <c:pt idx="61">
                  <c:v>2590.2307323993732</c:v>
                </c:pt>
                <c:pt idx="62">
                  <c:v>2613.3085930785392</c:v>
                </c:pt>
                <c:pt idx="63">
                  <c:v>2639.4890555071138</c:v>
                </c:pt>
                <c:pt idx="64">
                  <c:v>2666.0317642904733</c:v>
                </c:pt>
                <c:pt idx="65">
                  <c:v>2699.5408594583837</c:v>
                </c:pt>
                <c:pt idx="66">
                  <c:v>2735.1681100712399</c:v>
                </c:pt>
                <c:pt idx="67">
                  <c:v>2778.0674638778305</c:v>
                </c:pt>
                <c:pt idx="68">
                  <c:v>2823.1089253122655</c:v>
                </c:pt>
                <c:pt idx="69">
                  <c:v>2872.4283929864259</c:v>
                </c:pt>
                <c:pt idx="70">
                  <c:v>2919.0278961737572</c:v>
                </c:pt>
                <c:pt idx="71">
                  <c:v>2966.4662576860137</c:v>
                </c:pt>
                <c:pt idx="72">
                  <c:v>3007.8716294686369</c:v>
                </c:pt>
                <c:pt idx="73">
                  <c:v>3046.7362418839657</c:v>
                </c:pt>
                <c:pt idx="74">
                  <c:v>3078.9509210944598</c:v>
                </c:pt>
                <c:pt idx="75">
                  <c:v>3109.5332255791691</c:v>
                </c:pt>
                <c:pt idx="76">
                  <c:v>3136.5152363653583</c:v>
                </c:pt>
                <c:pt idx="77">
                  <c:v>3163.6190086653482</c:v>
                </c:pt>
                <c:pt idx="78">
                  <c:v>3188.7739768812221</c:v>
                </c:pt>
                <c:pt idx="79">
                  <c:v>3222.5025245672841</c:v>
                </c:pt>
                <c:pt idx="80">
                  <c:v>3259.885584635987</c:v>
                </c:pt>
                <c:pt idx="81">
                  <c:v>3300.9565959515835</c:v>
                </c:pt>
                <c:pt idx="82">
                  <c:v>3338.6495857458272</c:v>
                </c:pt>
                <c:pt idx="83">
                  <c:v>3384.7120662413649</c:v>
                </c:pt>
                <c:pt idx="84">
                  <c:v>3427.1478711461573</c:v>
                </c:pt>
                <c:pt idx="85">
                  <c:v>3471.2177503999628</c:v>
                </c:pt>
                <c:pt idx="86">
                  <c:v>3507.8334548675712</c:v>
                </c:pt>
                <c:pt idx="87">
                  <c:v>3544.2944658937558</c:v>
                </c:pt>
                <c:pt idx="88">
                  <c:v>3570.7886786737031</c:v>
                </c:pt>
                <c:pt idx="89">
                  <c:v>3600.4233129196055</c:v>
                </c:pt>
                <c:pt idx="90">
                  <c:v>3628.0871328756034</c:v>
                </c:pt>
                <c:pt idx="91">
                  <c:v>3654.4798775560907</c:v>
                </c:pt>
                <c:pt idx="92">
                  <c:v>3686.6124706321289</c:v>
                </c:pt>
                <c:pt idx="93">
                  <c:v>3724.2836060927248</c:v>
                </c:pt>
                <c:pt idx="94">
                  <c:v>3776.5622675520867</c:v>
                </c:pt>
                <c:pt idx="95">
                  <c:v>3783.6377563811366</c:v>
                </c:pt>
                <c:pt idx="96">
                  <c:v>3805.9946338270338</c:v>
                </c:pt>
                <c:pt idx="97">
                  <c:v>3836.1628807218003</c:v>
                </c:pt>
                <c:pt idx="98">
                  <c:v>3870.1488989873214</c:v>
                </c:pt>
                <c:pt idx="99">
                  <c:v>3882.350478145469</c:v>
                </c:pt>
                <c:pt idx="100">
                  <c:v>3907.879766468116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0A-EA4F-9E9A-8C5581BF8030}"/>
            </c:ext>
          </c:extLst>
        </c:ser>
        <c:ser>
          <c:idx val="1"/>
          <c:order val="1"/>
          <c:tx>
            <c:strRef>
              <c:f>'Detailed mode distributions'!$K$2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distributions'!$K$103:$K$203</c:f>
              <c:numCache>
                <c:formatCode>0</c:formatCode>
                <c:ptCount val="101"/>
                <c:pt idx="0">
                  <c:v>201.67302680423862</c:v>
                </c:pt>
                <c:pt idx="1">
                  <c:v>200.11952609129796</c:v>
                </c:pt>
                <c:pt idx="2">
                  <c:v>210.32787141786372</c:v>
                </c:pt>
                <c:pt idx="3">
                  <c:v>217.0953607394699</c:v>
                </c:pt>
                <c:pt idx="4">
                  <c:v>221.81178132363178</c:v>
                </c:pt>
                <c:pt idx="5">
                  <c:v>228.64623308460065</c:v>
                </c:pt>
                <c:pt idx="6">
                  <c:v>234.54519552988316</c:v>
                </c:pt>
                <c:pt idx="7">
                  <c:v>244.82345957395998</c:v>
                </c:pt>
                <c:pt idx="8">
                  <c:v>250.78151368415803</c:v>
                </c:pt>
                <c:pt idx="9">
                  <c:v>253.89699937112948</c:v>
                </c:pt>
                <c:pt idx="10">
                  <c:v>264.45233529410996</c:v>
                </c:pt>
                <c:pt idx="11">
                  <c:v>271.18636875318145</c:v>
                </c:pt>
                <c:pt idx="12">
                  <c:v>275.4801520724584</c:v>
                </c:pt>
                <c:pt idx="13">
                  <c:v>287.95708341934045</c:v>
                </c:pt>
                <c:pt idx="14">
                  <c:v>296.43769651430176</c:v>
                </c:pt>
                <c:pt idx="15">
                  <c:v>304.16606127900423</c:v>
                </c:pt>
                <c:pt idx="16">
                  <c:v>311.23559813498866</c:v>
                </c:pt>
                <c:pt idx="17">
                  <c:v>318.79484632608279</c:v>
                </c:pt>
                <c:pt idx="18">
                  <c:v>326.36672788697371</c:v>
                </c:pt>
                <c:pt idx="19">
                  <c:v>333.99865621105039</c:v>
                </c:pt>
                <c:pt idx="20">
                  <c:v>341.51366267026913</c:v>
                </c:pt>
                <c:pt idx="21">
                  <c:v>349.07057221969785</c:v>
                </c:pt>
                <c:pt idx="22">
                  <c:v>356.73446938712107</c:v>
                </c:pt>
                <c:pt idx="23">
                  <c:v>364.50024132295334</c:v>
                </c:pt>
                <c:pt idx="24">
                  <c:v>372.36260920134782</c:v>
                </c:pt>
                <c:pt idx="25">
                  <c:v>380.06226580281015</c:v>
                </c:pt>
                <c:pt idx="26">
                  <c:v>387.8146531552041</c:v>
                </c:pt>
                <c:pt idx="27">
                  <c:v>395.65166583341494</c:v>
                </c:pt>
                <c:pt idx="28">
                  <c:v>403.58660927713686</c:v>
                </c:pt>
                <c:pt idx="29">
                  <c:v>411.6726225657705</c:v>
                </c:pt>
                <c:pt idx="30">
                  <c:v>419.60201356393105</c:v>
                </c:pt>
                <c:pt idx="31">
                  <c:v>427.58857904317267</c:v>
                </c:pt>
                <c:pt idx="32">
                  <c:v>435.67541358453599</c:v>
                </c:pt>
                <c:pt idx="33">
                  <c:v>443.84998936231028</c:v>
                </c:pt>
                <c:pt idx="34">
                  <c:v>452.05766202750465</c:v>
                </c:pt>
                <c:pt idx="35">
                  <c:v>460.10520870786507</c:v>
                </c:pt>
                <c:pt idx="36">
                  <c:v>468.19867813634272</c:v>
                </c:pt>
                <c:pt idx="37">
                  <c:v>476.29287153371303</c:v>
                </c:pt>
                <c:pt idx="38">
                  <c:v>484.42012015647686</c:v>
                </c:pt>
                <c:pt idx="39">
                  <c:v>492.60777325134319</c:v>
                </c:pt>
                <c:pt idx="40">
                  <c:v>500.51851620288073</c:v>
                </c:pt>
                <c:pt idx="41">
                  <c:v>508.39821932900782</c:v>
                </c:pt>
                <c:pt idx="42">
                  <c:v>516.25808401981089</c:v>
                </c:pt>
                <c:pt idx="43">
                  <c:v>524.09799400415579</c:v>
                </c:pt>
                <c:pt idx="44">
                  <c:v>531.48653590801268</c:v>
                </c:pt>
                <c:pt idx="45">
                  <c:v>538.12139907412609</c:v>
                </c:pt>
                <c:pt idx="46">
                  <c:v>544.69965733235586</c:v>
                </c:pt>
                <c:pt idx="47">
                  <c:v>551.26953862912194</c:v>
                </c:pt>
                <c:pt idx="48">
                  <c:v>557.8449965637617</c:v>
                </c:pt>
                <c:pt idx="49">
                  <c:v>564.4219775015365</c:v>
                </c:pt>
                <c:pt idx="50">
                  <c:v>570.61891877451433</c:v>
                </c:pt>
                <c:pt idx="51">
                  <c:v>576.75330186121278</c:v>
                </c:pt>
                <c:pt idx="52">
                  <c:v>582.82298329916443</c:v>
                </c:pt>
                <c:pt idx="53">
                  <c:v>588.82579340253801</c:v>
                </c:pt>
                <c:pt idx="54">
                  <c:v>594.75680794138179</c:v>
                </c:pt>
                <c:pt idx="55">
                  <c:v>600.25927670782585</c:v>
                </c:pt>
                <c:pt idx="56">
                  <c:v>605.63926396419902</c:v>
                </c:pt>
                <c:pt idx="57">
                  <c:v>610.83256833151199</c:v>
                </c:pt>
                <c:pt idx="58">
                  <c:v>615.91735904555537</c:v>
                </c:pt>
                <c:pt idx="59">
                  <c:v>620.87769986482556</c:v>
                </c:pt>
                <c:pt idx="60">
                  <c:v>625.39089883448207</c:v>
                </c:pt>
                <c:pt idx="61">
                  <c:v>629.7491052577667</c:v>
                </c:pt>
                <c:pt idx="62">
                  <c:v>633.96345825857827</c:v>
                </c:pt>
                <c:pt idx="63">
                  <c:v>638.04365918969245</c:v>
                </c:pt>
                <c:pt idx="64">
                  <c:v>641.99445904998095</c:v>
                </c:pt>
                <c:pt idx="65">
                  <c:v>645.54380863027654</c:v>
                </c:pt>
                <c:pt idx="66">
                  <c:v>648.93940230379087</c:v>
                </c:pt>
                <c:pt idx="67">
                  <c:v>652.22531856207252</c:v>
                </c:pt>
                <c:pt idx="68">
                  <c:v>655.42855935987086</c:v>
                </c:pt>
                <c:pt idx="69">
                  <c:v>658.53150671559933</c:v>
                </c:pt>
                <c:pt idx="70">
                  <c:v>661.30239655625246</c:v>
                </c:pt>
                <c:pt idx="71">
                  <c:v>663.95636968226802</c:v>
                </c:pt>
                <c:pt idx="72">
                  <c:v>666.54143552536561</c:v>
                </c:pt>
                <c:pt idx="73">
                  <c:v>669.06874522726707</c:v>
                </c:pt>
                <c:pt idx="74">
                  <c:v>671.5474748840511</c:v>
                </c:pt>
                <c:pt idx="75">
                  <c:v>673.75096615839027</c:v>
                </c:pt>
                <c:pt idx="76">
                  <c:v>675.87961541114146</c:v>
                </c:pt>
                <c:pt idx="77">
                  <c:v>677.91234496415984</c:v>
                </c:pt>
                <c:pt idx="78">
                  <c:v>679.82509321171472</c:v>
                </c:pt>
                <c:pt idx="79">
                  <c:v>681.65092727889214</c:v>
                </c:pt>
                <c:pt idx="80">
                  <c:v>683.21868240725144</c:v>
                </c:pt>
                <c:pt idx="81">
                  <c:v>684.68368073803015</c:v>
                </c:pt>
                <c:pt idx="82">
                  <c:v>686.03006545925916</c:v>
                </c:pt>
                <c:pt idx="83">
                  <c:v>687.2629360803935</c:v>
                </c:pt>
                <c:pt idx="84">
                  <c:v>688.38873638782161</c:v>
                </c:pt>
                <c:pt idx="85">
                  <c:v>689.28272880601048</c:v>
                </c:pt>
                <c:pt idx="86">
                  <c:v>690.06544709964578</c:v>
                </c:pt>
                <c:pt idx="87">
                  <c:v>690.788719814042</c:v>
                </c:pt>
                <c:pt idx="88">
                  <c:v>691.45815333719668</c:v>
                </c:pt>
                <c:pt idx="89">
                  <c:v>692.04039001104763</c:v>
                </c:pt>
                <c:pt idx="90">
                  <c:v>692.56050889515075</c:v>
                </c:pt>
                <c:pt idx="91">
                  <c:v>693.01037498293215</c:v>
                </c:pt>
                <c:pt idx="92">
                  <c:v>693.42369657329311</c:v>
                </c:pt>
                <c:pt idx="93">
                  <c:v>693.8057160018833</c:v>
                </c:pt>
                <c:pt idx="94">
                  <c:v>694.15561710208794</c:v>
                </c:pt>
                <c:pt idx="95">
                  <c:v>694.37407232802127</c:v>
                </c:pt>
                <c:pt idx="96">
                  <c:v>694.54420761687936</c:v>
                </c:pt>
                <c:pt idx="97">
                  <c:v>694.69045300665834</c:v>
                </c:pt>
                <c:pt idx="98">
                  <c:v>694.8055951185861</c:v>
                </c:pt>
                <c:pt idx="99">
                  <c:v>694.89292601362365</c:v>
                </c:pt>
                <c:pt idx="100">
                  <c:v>694.94942924242002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0A-EA4F-9E9A-8C5581BF8030}"/>
            </c:ext>
          </c:extLst>
        </c:ser>
        <c:ser>
          <c:idx val="2"/>
          <c:order val="2"/>
          <c:tx>
            <c:strRef>
              <c:f>'Detailed mode distributions'!$L$2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distributions'!$L$103:$L$203</c:f>
              <c:numCache>
                <c:formatCode>0</c:formatCode>
                <c:ptCount val="101"/>
                <c:pt idx="0">
                  <c:v>34.830218846723376</c:v>
                </c:pt>
                <c:pt idx="1">
                  <c:v>35.480150331946</c:v>
                </c:pt>
                <c:pt idx="2">
                  <c:v>36.380363108291242</c:v>
                </c:pt>
                <c:pt idx="3">
                  <c:v>37.058087290323762</c:v>
                </c:pt>
                <c:pt idx="4">
                  <c:v>37.76214610282306</c:v>
                </c:pt>
                <c:pt idx="5">
                  <c:v>38.695820607567676</c:v>
                </c:pt>
                <c:pt idx="6">
                  <c:v>39.715085740520315</c:v>
                </c:pt>
                <c:pt idx="7">
                  <c:v>40.809244519867647</c:v>
                </c:pt>
                <c:pt idx="8">
                  <c:v>41.955875317365987</c:v>
                </c:pt>
                <c:pt idx="9">
                  <c:v>42.993986815340477</c:v>
                </c:pt>
                <c:pt idx="10">
                  <c:v>44.101875215869278</c:v>
                </c:pt>
                <c:pt idx="11">
                  <c:v>44.948400830653576</c:v>
                </c:pt>
                <c:pt idx="12">
                  <c:v>46.107352956870486</c:v>
                </c:pt>
                <c:pt idx="13">
                  <c:v>47.445238149814472</c:v>
                </c:pt>
                <c:pt idx="14">
                  <c:v>48.506581703750243</c:v>
                </c:pt>
                <c:pt idx="15">
                  <c:v>49.472912195101962</c:v>
                </c:pt>
                <c:pt idx="16">
                  <c:v>50.363031393274703</c:v>
                </c:pt>
                <c:pt idx="17">
                  <c:v>49.631603100984918</c:v>
                </c:pt>
                <c:pt idx="18">
                  <c:v>49.09452540408752</c:v>
                </c:pt>
                <c:pt idx="19">
                  <c:v>48.728309781604175</c:v>
                </c:pt>
                <c:pt idx="20">
                  <c:v>48.494731436710197</c:v>
                </c:pt>
                <c:pt idx="21">
                  <c:v>48.382715984439706</c:v>
                </c:pt>
                <c:pt idx="22">
                  <c:v>48.375300402837084</c:v>
                </c:pt>
                <c:pt idx="23">
                  <c:v>48.464931493286848</c:v>
                </c:pt>
                <c:pt idx="24">
                  <c:v>48.640598547278096</c:v>
                </c:pt>
                <c:pt idx="25">
                  <c:v>48.878416049921356</c:v>
                </c:pt>
                <c:pt idx="26">
                  <c:v>49.182060538016664</c:v>
                </c:pt>
                <c:pt idx="27">
                  <c:v>49.552331547000264</c:v>
                </c:pt>
                <c:pt idx="28">
                  <c:v>49.978389520507164</c:v>
                </c:pt>
                <c:pt idx="29">
                  <c:v>50.463474310622267</c:v>
                </c:pt>
                <c:pt idx="30">
                  <c:v>50.98546111932805</c:v>
                </c:pt>
                <c:pt idx="31">
                  <c:v>51.546764206061134</c:v>
                </c:pt>
                <c:pt idx="32">
                  <c:v>52.144562505612924</c:v>
                </c:pt>
                <c:pt idx="33">
                  <c:v>52.776035530666633</c:v>
                </c:pt>
                <c:pt idx="34">
                  <c:v>53.442978265938606</c:v>
                </c:pt>
                <c:pt idx="35">
                  <c:v>54.125428360338937</c:v>
                </c:pt>
                <c:pt idx="36">
                  <c:v>54.829160440198521</c:v>
                </c:pt>
                <c:pt idx="37">
                  <c:v>55.547379734309096</c:v>
                </c:pt>
                <c:pt idx="38">
                  <c:v>56.276355189133575</c:v>
                </c:pt>
                <c:pt idx="39">
                  <c:v>57.020082456303612</c:v>
                </c:pt>
                <c:pt idx="40">
                  <c:v>57.757761681972688</c:v>
                </c:pt>
                <c:pt idx="41">
                  <c:v>58.481818966535187</c:v>
                </c:pt>
                <c:pt idx="42">
                  <c:v>59.215834771101392</c:v>
                </c:pt>
                <c:pt idx="43">
                  <c:v>59.958394370363592</c:v>
                </c:pt>
                <c:pt idx="44">
                  <c:v>60.68796995721133</c:v>
                </c:pt>
                <c:pt idx="45">
                  <c:v>61.382852243130159</c:v>
                </c:pt>
                <c:pt idx="46">
                  <c:v>62.07816535598694</c:v>
                </c:pt>
                <c:pt idx="47">
                  <c:v>62.7932863784593</c:v>
                </c:pt>
                <c:pt idx="48">
                  <c:v>63.512540096570525</c:v>
                </c:pt>
                <c:pt idx="49">
                  <c:v>64.235692106445299</c:v>
                </c:pt>
                <c:pt idx="50">
                  <c:v>64.944420573993085</c:v>
                </c:pt>
                <c:pt idx="51">
                  <c:v>65.652391352556364</c:v>
                </c:pt>
                <c:pt idx="52">
                  <c:v>66.360358198400277</c:v>
                </c:pt>
                <c:pt idx="53">
                  <c:v>67.069185323681424</c:v>
                </c:pt>
                <c:pt idx="54">
                  <c:v>67.779497303882195</c:v>
                </c:pt>
                <c:pt idx="55">
                  <c:v>68.468116708737256</c:v>
                </c:pt>
                <c:pt idx="56">
                  <c:v>69.147125639034854</c:v>
                </c:pt>
                <c:pt idx="57">
                  <c:v>69.825303849896457</c:v>
                </c:pt>
                <c:pt idx="58">
                  <c:v>70.48988602602887</c:v>
                </c:pt>
                <c:pt idx="59">
                  <c:v>71.14188504113217</c:v>
                </c:pt>
                <c:pt idx="60">
                  <c:v>71.766165314032762</c:v>
                </c:pt>
                <c:pt idx="61">
                  <c:v>72.375928082519039</c:v>
                </c:pt>
                <c:pt idx="62">
                  <c:v>72.972724698510973</c:v>
                </c:pt>
                <c:pt idx="63">
                  <c:v>73.557019701656913</c:v>
                </c:pt>
                <c:pt idx="64">
                  <c:v>74.12911395028253</c:v>
                </c:pt>
                <c:pt idx="65">
                  <c:v>74.676184753887355</c:v>
                </c:pt>
                <c:pt idx="66">
                  <c:v>75.209400772845214</c:v>
                </c:pt>
                <c:pt idx="67">
                  <c:v>75.909586859731633</c:v>
                </c:pt>
                <c:pt idx="68">
                  <c:v>76.539529427055996</c:v>
                </c:pt>
                <c:pt idx="69">
                  <c:v>77.121224044113816</c:v>
                </c:pt>
                <c:pt idx="70">
                  <c:v>77.654324194714249</c:v>
                </c:pt>
                <c:pt idx="71">
                  <c:v>78.154645402283478</c:v>
                </c:pt>
                <c:pt idx="72">
                  <c:v>78.715688514668386</c:v>
                </c:pt>
                <c:pt idx="73">
                  <c:v>79.232709338080539</c:v>
                </c:pt>
                <c:pt idx="74">
                  <c:v>79.708071272629795</c:v>
                </c:pt>
                <c:pt idx="75">
                  <c:v>80.140967364634321</c:v>
                </c:pt>
                <c:pt idx="76">
                  <c:v>80.542659723174637</c:v>
                </c:pt>
                <c:pt idx="77">
                  <c:v>80.8225924235972</c:v>
                </c:pt>
                <c:pt idx="78">
                  <c:v>81.090974243196015</c:v>
                </c:pt>
                <c:pt idx="79">
                  <c:v>81.353146642461965</c:v>
                </c:pt>
                <c:pt idx="80">
                  <c:v>81.602915302827867</c:v>
                </c:pt>
                <c:pt idx="81">
                  <c:v>81.848613556823977</c:v>
                </c:pt>
                <c:pt idx="82">
                  <c:v>82.090822603053653</c:v>
                </c:pt>
                <c:pt idx="83">
                  <c:v>82.330056081872954</c:v>
                </c:pt>
                <c:pt idx="84">
                  <c:v>82.567491928913299</c:v>
                </c:pt>
                <c:pt idx="85">
                  <c:v>82.797317708099726</c:v>
                </c:pt>
                <c:pt idx="86">
                  <c:v>83.02547434854516</c:v>
                </c:pt>
                <c:pt idx="87">
                  <c:v>83.254593430488313</c:v>
                </c:pt>
                <c:pt idx="88">
                  <c:v>83.484848369644354</c:v>
                </c:pt>
                <c:pt idx="89">
                  <c:v>83.708199810140584</c:v>
                </c:pt>
                <c:pt idx="90">
                  <c:v>83.945077703713821</c:v>
                </c:pt>
                <c:pt idx="91">
                  <c:v>84.186497073286944</c:v>
                </c:pt>
                <c:pt idx="92">
                  <c:v>84.432368059979808</c:v>
                </c:pt>
                <c:pt idx="93">
                  <c:v>84.682576272101201</c:v>
                </c:pt>
                <c:pt idx="94">
                  <c:v>84.936668911816753</c:v>
                </c:pt>
                <c:pt idx="95">
                  <c:v>85.189620113886235</c:v>
                </c:pt>
                <c:pt idx="96">
                  <c:v>85.442484465908834</c:v>
                </c:pt>
                <c:pt idx="97">
                  <c:v>85.697922535987217</c:v>
                </c:pt>
                <c:pt idx="98">
                  <c:v>85.955167723155583</c:v>
                </c:pt>
                <c:pt idx="99">
                  <c:v>86.213817429831437</c:v>
                </c:pt>
                <c:pt idx="100">
                  <c:v>86.472177300680812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0A-EA4F-9E9A-8C5581BF8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307344"/>
        <c:axId val="1100309632"/>
      </c:areaChart>
      <c:catAx>
        <c:axId val="1100307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100309632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100309632"/>
        <c:scaling>
          <c:orientation val="minMax"/>
        </c:scaling>
        <c:delete val="0"/>
        <c:axPos val="l"/>
        <c:majorGridlines/>
        <c:title>
          <c:tx>
            <c:strRef>
              <c:f>'Detailed mode distributions'!$J$1</c:f>
              <c:strCache>
                <c:ptCount val="1"/>
                <c:pt idx="0">
                  <c:v>Emissions (Mton)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110030734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distributions'!$F$2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distributions'!$F$103:$F$203</c:f>
              <c:numCache>
                <c:formatCode>0</c:formatCode>
                <c:ptCount val="101"/>
                <c:pt idx="0">
                  <c:v>3221.0896395314389</c:v>
                </c:pt>
                <c:pt idx="1">
                  <c:v>3412.8798332405258</c:v>
                </c:pt>
                <c:pt idx="2">
                  <c:v>3677.427623513694</c:v>
                </c:pt>
                <c:pt idx="3">
                  <c:v>3903.863225851223</c:v>
                </c:pt>
                <c:pt idx="4">
                  <c:v>4134.8245082291896</c:v>
                </c:pt>
                <c:pt idx="5">
                  <c:v>4421.0093637892478</c:v>
                </c:pt>
                <c:pt idx="6">
                  <c:v>4729.557116001125</c:v>
                </c:pt>
                <c:pt idx="7">
                  <c:v>5061.616291830579</c:v>
                </c:pt>
                <c:pt idx="8">
                  <c:v>5385.0230056610735</c:v>
                </c:pt>
                <c:pt idx="9">
                  <c:v>5557.2130531640123</c:v>
                </c:pt>
                <c:pt idx="10">
                  <c:v>5866.01593329149</c:v>
                </c:pt>
                <c:pt idx="11">
                  <c:v>6061.5481049037908</c:v>
                </c:pt>
                <c:pt idx="12">
                  <c:v>6278.1740882497897</c:v>
                </c:pt>
                <c:pt idx="13">
                  <c:v>6654.1393946332018</c:v>
                </c:pt>
                <c:pt idx="14">
                  <c:v>6948.7251922685382</c:v>
                </c:pt>
                <c:pt idx="15">
                  <c:v>7242.1175279282479</c:v>
                </c:pt>
                <c:pt idx="16">
                  <c:v>7550.1823182224198</c:v>
                </c:pt>
                <c:pt idx="17">
                  <c:v>7878.8295992392923</c:v>
                </c:pt>
                <c:pt idx="18">
                  <c:v>8214.5281210450066</c:v>
                </c:pt>
                <c:pt idx="19">
                  <c:v>8561.2975292247393</c:v>
                </c:pt>
                <c:pt idx="20">
                  <c:v>8915.1737968281959</c:v>
                </c:pt>
                <c:pt idx="21">
                  <c:v>9280.7557123329643</c:v>
                </c:pt>
                <c:pt idx="22">
                  <c:v>9660.582187586635</c:v>
                </c:pt>
                <c:pt idx="23">
                  <c:v>10054.755006692008</c:v>
                </c:pt>
                <c:pt idx="24">
                  <c:v>10463.754006277162</c:v>
                </c:pt>
                <c:pt idx="25">
                  <c:v>10880.691521320327</c:v>
                </c:pt>
                <c:pt idx="26">
                  <c:v>11311.733666227186</c:v>
                </c:pt>
                <c:pt idx="27">
                  <c:v>11757.987053090239</c:v>
                </c:pt>
                <c:pt idx="28">
                  <c:v>12219.909211892713</c:v>
                </c:pt>
                <c:pt idx="29">
                  <c:v>12695.962445872681</c:v>
                </c:pt>
                <c:pt idx="30">
                  <c:v>13178.25742090126</c:v>
                </c:pt>
                <c:pt idx="31">
                  <c:v>13674.909044252847</c:v>
                </c:pt>
                <c:pt idx="32">
                  <c:v>14186.778678211233</c:v>
                </c:pt>
                <c:pt idx="33">
                  <c:v>14714.469889971164</c:v>
                </c:pt>
                <c:pt idx="34">
                  <c:v>15259.715172510869</c:v>
                </c:pt>
                <c:pt idx="35">
                  <c:v>15812.617100637559</c:v>
                </c:pt>
                <c:pt idx="36">
                  <c:v>16380.344864437564</c:v>
                </c:pt>
                <c:pt idx="37">
                  <c:v>16962.198764670313</c:v>
                </c:pt>
                <c:pt idx="38">
                  <c:v>17559.768903776519</c:v>
                </c:pt>
                <c:pt idx="39">
                  <c:v>18171.588209276764</c:v>
                </c:pt>
                <c:pt idx="40">
                  <c:v>18786.552346988112</c:v>
                </c:pt>
                <c:pt idx="41">
                  <c:v>19420.601139381466</c:v>
                </c:pt>
                <c:pt idx="42">
                  <c:v>20066.450052358592</c:v>
                </c:pt>
                <c:pt idx="43">
                  <c:v>20724.106430765052</c:v>
                </c:pt>
                <c:pt idx="44">
                  <c:v>21376.339972341517</c:v>
                </c:pt>
                <c:pt idx="45">
                  <c:v>22010.913764800633</c:v>
                </c:pt>
                <c:pt idx="46">
                  <c:v>22654.780705227411</c:v>
                </c:pt>
                <c:pt idx="47">
                  <c:v>23309.788062180247</c:v>
                </c:pt>
                <c:pt idx="48">
                  <c:v>23976.583628272088</c:v>
                </c:pt>
                <c:pt idx="49">
                  <c:v>24655.138596662495</c:v>
                </c:pt>
                <c:pt idx="50">
                  <c:v>25328.928206121633</c:v>
                </c:pt>
                <c:pt idx="51">
                  <c:v>26011.51678589794</c:v>
                </c:pt>
                <c:pt idx="52">
                  <c:v>26702.771591816003</c:v>
                </c:pt>
                <c:pt idx="53">
                  <c:v>27402.526931023353</c:v>
                </c:pt>
                <c:pt idx="54">
                  <c:v>28110.45088681061</c:v>
                </c:pt>
                <c:pt idx="55">
                  <c:v>28810.358535898162</c:v>
                </c:pt>
                <c:pt idx="56">
                  <c:v>29516.609859085231</c:v>
                </c:pt>
                <c:pt idx="57">
                  <c:v>30227.354922478848</c:v>
                </c:pt>
                <c:pt idx="58">
                  <c:v>30944.000730515552</c:v>
                </c:pt>
                <c:pt idx="59">
                  <c:v>31666.256419873476</c:v>
                </c:pt>
                <c:pt idx="60">
                  <c:v>32377.492893608687</c:v>
                </c:pt>
                <c:pt idx="61">
                  <c:v>33092.041949076411</c:v>
                </c:pt>
                <c:pt idx="62">
                  <c:v>33810.104806475552</c:v>
                </c:pt>
                <c:pt idx="63">
                  <c:v>34531.947863926049</c:v>
                </c:pt>
                <c:pt idx="64">
                  <c:v>35257.550396962892</c:v>
                </c:pt>
                <c:pt idx="65">
                  <c:v>35971.814635988681</c:v>
                </c:pt>
                <c:pt idx="66">
                  <c:v>36687.874901776268</c:v>
                </c:pt>
                <c:pt idx="67">
                  <c:v>37407.930314325647</c:v>
                </c:pt>
                <c:pt idx="68">
                  <c:v>38134.606740998453</c:v>
                </c:pt>
                <c:pt idx="69">
                  <c:v>38866.624323749144</c:v>
                </c:pt>
                <c:pt idx="70">
                  <c:v>39590.077489870542</c:v>
                </c:pt>
                <c:pt idx="71">
                  <c:v>40317.207490524495</c:v>
                </c:pt>
                <c:pt idx="72">
                  <c:v>41049.858770608727</c:v>
                </c:pt>
                <c:pt idx="73">
                  <c:v>41788.436817440393</c:v>
                </c:pt>
                <c:pt idx="74">
                  <c:v>42534.117676891467</c:v>
                </c:pt>
                <c:pt idx="75">
                  <c:v>43272.1323980327</c:v>
                </c:pt>
                <c:pt idx="76">
                  <c:v>44015.550661703935</c:v>
                </c:pt>
                <c:pt idx="77">
                  <c:v>44773.736269316454</c:v>
                </c:pt>
                <c:pt idx="78">
                  <c:v>45534.939137632566</c:v>
                </c:pt>
                <c:pt idx="79">
                  <c:v>46299.684558496992</c:v>
                </c:pt>
                <c:pt idx="80">
                  <c:v>47055.651340951656</c:v>
                </c:pt>
                <c:pt idx="81">
                  <c:v>47812.426561960849</c:v>
                </c:pt>
                <c:pt idx="82">
                  <c:v>48568.259144573014</c:v>
                </c:pt>
                <c:pt idx="83">
                  <c:v>49323.177338118643</c:v>
                </c:pt>
                <c:pt idx="84">
                  <c:v>50077.0948992224</c:v>
                </c:pt>
                <c:pt idx="85">
                  <c:v>50820.529566518584</c:v>
                </c:pt>
                <c:pt idx="86">
                  <c:v>51561.754214892768</c:v>
                </c:pt>
                <c:pt idx="87">
                  <c:v>52304.313144445645</c:v>
                </c:pt>
                <c:pt idx="88">
                  <c:v>53048.441510162622</c:v>
                </c:pt>
                <c:pt idx="89">
                  <c:v>53792.775546121651</c:v>
                </c:pt>
                <c:pt idx="90">
                  <c:v>54526.041433783947</c:v>
                </c:pt>
                <c:pt idx="91">
                  <c:v>55261.243633642487</c:v>
                </c:pt>
                <c:pt idx="92">
                  <c:v>55998.411847419164</c:v>
                </c:pt>
                <c:pt idx="93">
                  <c:v>56737.767734391906</c:v>
                </c:pt>
                <c:pt idx="94">
                  <c:v>57479.159253211059</c:v>
                </c:pt>
                <c:pt idx="95">
                  <c:v>58214.415613656987</c:v>
                </c:pt>
                <c:pt idx="96">
                  <c:v>58951.075996765256</c:v>
                </c:pt>
                <c:pt idx="97">
                  <c:v>59691.360656719502</c:v>
                </c:pt>
                <c:pt idx="98">
                  <c:v>60433.87492548053</c:v>
                </c:pt>
                <c:pt idx="99">
                  <c:v>61178.851895277956</c:v>
                </c:pt>
                <c:pt idx="100">
                  <c:v>61926.483643479558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A2-B248-A33D-89CCD63F5917}"/>
            </c:ext>
          </c:extLst>
        </c:ser>
        <c:ser>
          <c:idx val="1"/>
          <c:order val="1"/>
          <c:tx>
            <c:strRef>
              <c:f>'Detailed mode distributions'!$G$2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distributions'!$G$103:$G$203</c:f>
              <c:numCache>
                <c:formatCode>0</c:formatCode>
                <c:ptCount val="101"/>
                <c:pt idx="0">
                  <c:v>2072.4658068237959</c:v>
                </c:pt>
                <c:pt idx="1">
                  <c:v>2087.8560656767104</c:v>
                </c:pt>
                <c:pt idx="2">
                  <c:v>2196.5812794793032</c:v>
                </c:pt>
                <c:pt idx="3">
                  <c:v>2277.7765851358949</c:v>
                </c:pt>
                <c:pt idx="4">
                  <c:v>2336.3923143432721</c:v>
                </c:pt>
                <c:pt idx="5">
                  <c:v>2413.1695910784001</c:v>
                </c:pt>
                <c:pt idx="6">
                  <c:v>2487.231317944982</c:v>
                </c:pt>
                <c:pt idx="7">
                  <c:v>2597.7356445113369</c:v>
                </c:pt>
                <c:pt idx="8">
                  <c:v>2715.1738398542402</c:v>
                </c:pt>
                <c:pt idx="9">
                  <c:v>2764.0006190090821</c:v>
                </c:pt>
                <c:pt idx="10">
                  <c:v>2874.3405307655053</c:v>
                </c:pt>
                <c:pt idx="11">
                  <c:v>2897.976464376899</c:v>
                </c:pt>
                <c:pt idx="12">
                  <c:v>2917.3766493874041</c:v>
                </c:pt>
                <c:pt idx="13">
                  <c:v>3061.0690381086856</c:v>
                </c:pt>
                <c:pt idx="14">
                  <c:v>3163.2506171201157</c:v>
                </c:pt>
                <c:pt idx="15">
                  <c:v>3258.1981403182449</c:v>
                </c:pt>
                <c:pt idx="16">
                  <c:v>3354.4975659861152</c:v>
                </c:pt>
                <c:pt idx="17">
                  <c:v>3458.6280242637649</c:v>
                </c:pt>
                <c:pt idx="18">
                  <c:v>3564.5366054113256</c:v>
                </c:pt>
                <c:pt idx="19">
                  <c:v>3672.8322575310303</c:v>
                </c:pt>
                <c:pt idx="20">
                  <c:v>3781.6555547451744</c:v>
                </c:pt>
                <c:pt idx="21">
                  <c:v>3892.8363217853503</c:v>
                </c:pt>
                <c:pt idx="22">
                  <c:v>4007.1981267961846</c:v>
                </c:pt>
                <c:pt idx="23">
                  <c:v>4124.7859275607543</c:v>
                </c:pt>
                <c:pt idx="24">
                  <c:v>4245.6322695147101</c:v>
                </c:pt>
                <c:pt idx="25">
                  <c:v>4366.8361404921534</c:v>
                </c:pt>
                <c:pt idx="26">
                  <c:v>4490.8832440295892</c:v>
                </c:pt>
                <c:pt idx="27">
                  <c:v>4618.1716400628829</c:v>
                </c:pt>
                <c:pt idx="28">
                  <c:v>4748.8673912974864</c:v>
                </c:pt>
                <c:pt idx="29">
                  <c:v>4883.5869724474232</c:v>
                </c:pt>
                <c:pt idx="30">
                  <c:v>5018.6239436181068</c:v>
                </c:pt>
                <c:pt idx="31">
                  <c:v>5156.4123321473098</c:v>
                </c:pt>
                <c:pt idx="32">
                  <c:v>5297.3703331139759</c:v>
                </c:pt>
                <c:pt idx="33">
                  <c:v>5441.2323205941266</c:v>
                </c:pt>
                <c:pt idx="34">
                  <c:v>5587.1943996422169</c:v>
                </c:pt>
                <c:pt idx="35">
                  <c:v>5732.6987745144161</c:v>
                </c:pt>
                <c:pt idx="36">
                  <c:v>5880.1275912726915</c:v>
                </c:pt>
                <c:pt idx="37">
                  <c:v>6028.7747479589898</c:v>
                </c:pt>
                <c:pt idx="38">
                  <c:v>6178.9213478239908</c:v>
                </c:pt>
                <c:pt idx="39">
                  <c:v>6330.8176818566944</c:v>
                </c:pt>
                <c:pt idx="40">
                  <c:v>6480.0264896154176</c:v>
                </c:pt>
                <c:pt idx="41">
                  <c:v>6629.612994033123</c:v>
                </c:pt>
                <c:pt idx="42">
                  <c:v>6779.6773846427668</c:v>
                </c:pt>
                <c:pt idx="43">
                  <c:v>6930.1963125451484</c:v>
                </c:pt>
                <c:pt idx="44">
                  <c:v>7075.4238887524407</c:v>
                </c:pt>
                <c:pt idx="45">
                  <c:v>7211.2080128488369</c:v>
                </c:pt>
                <c:pt idx="46">
                  <c:v>7346.786242165459</c:v>
                </c:pt>
                <c:pt idx="47">
                  <c:v>7482.8423461964021</c:v>
                </c:pt>
                <c:pt idx="48">
                  <c:v>7619.6144642435493</c:v>
                </c:pt>
                <c:pt idx="49">
                  <c:v>7757.1013298972748</c:v>
                </c:pt>
                <c:pt idx="50">
                  <c:v>7890.081742685531</c:v>
                </c:pt>
                <c:pt idx="51">
                  <c:v>8022.9312936446613</c:v>
                </c:pt>
                <c:pt idx="52">
                  <c:v>8155.6578214555566</c:v>
                </c:pt>
                <c:pt idx="53">
                  <c:v>8288.2659859365813</c:v>
                </c:pt>
                <c:pt idx="54">
                  <c:v>8420.7180932151678</c:v>
                </c:pt>
                <c:pt idx="55">
                  <c:v>8547.9617186537616</c:v>
                </c:pt>
                <c:pt idx="56">
                  <c:v>8674.3173585479108</c:v>
                </c:pt>
                <c:pt idx="57">
                  <c:v>8798.8693795834224</c:v>
                </c:pt>
                <c:pt idx="58">
                  <c:v>8922.7404184588831</c:v>
                </c:pt>
                <c:pt idx="59">
                  <c:v>9045.7047527504164</c:v>
                </c:pt>
                <c:pt idx="60">
                  <c:v>9163.034072095219</c:v>
                </c:pt>
                <c:pt idx="61">
                  <c:v>9278.9499881373395</c:v>
                </c:pt>
                <c:pt idx="62">
                  <c:v>9393.6042726233245</c:v>
                </c:pt>
                <c:pt idx="63">
                  <c:v>9507.1286269915399</c:v>
                </c:pt>
                <c:pt idx="64">
                  <c:v>9619.5816752843093</c:v>
                </c:pt>
                <c:pt idx="65">
                  <c:v>9726.8509587910557</c:v>
                </c:pt>
                <c:pt idx="66">
                  <c:v>9832.6057794085009</c:v>
                </c:pt>
                <c:pt idx="67">
                  <c:v>9937.4946158133007</c:v>
                </c:pt>
                <c:pt idx="68">
                  <c:v>10041.917759641306</c:v>
                </c:pt>
                <c:pt idx="69">
                  <c:v>10145.595995226502</c:v>
                </c:pt>
                <c:pt idx="70">
                  <c:v>10244.925416409631</c:v>
                </c:pt>
                <c:pt idx="71">
                  <c:v>10343.183237461135</c:v>
                </c:pt>
                <c:pt idx="72">
                  <c:v>10441.101536570386</c:v>
                </c:pt>
                <c:pt idx="73">
                  <c:v>10538.84761462015</c:v>
                </c:pt>
                <c:pt idx="74">
                  <c:v>10636.560692806839</c:v>
                </c:pt>
                <c:pt idx="75">
                  <c:v>10730.626556723659</c:v>
                </c:pt>
                <c:pt idx="76">
                  <c:v>10824.189718940721</c:v>
                </c:pt>
                <c:pt idx="77">
                  <c:v>10916.898181183711</c:v>
                </c:pt>
                <c:pt idx="78">
                  <c:v>11008.343615075917</c:v>
                </c:pt>
                <c:pt idx="79">
                  <c:v>11099.038752192171</c:v>
                </c:pt>
                <c:pt idx="80">
                  <c:v>11186.163863909256</c:v>
                </c:pt>
                <c:pt idx="81">
                  <c:v>11272.211815303523</c:v>
                </c:pt>
                <c:pt idx="82">
                  <c:v>11356.897401045859</c:v>
                </c:pt>
                <c:pt idx="83">
                  <c:v>11440.278014579328</c:v>
                </c:pt>
                <c:pt idx="84">
                  <c:v>11522.434967494191</c:v>
                </c:pt>
                <c:pt idx="85">
                  <c:v>11601.243626681864</c:v>
                </c:pt>
                <c:pt idx="86">
                  <c:v>11678.683468017638</c:v>
                </c:pt>
                <c:pt idx="87">
                  <c:v>11755.609139546854</c:v>
                </c:pt>
                <c:pt idx="88">
                  <c:v>11832.103465470847</c:v>
                </c:pt>
                <c:pt idx="89">
                  <c:v>11907.58072804199</c:v>
                </c:pt>
                <c:pt idx="90">
                  <c:v>11982.453355183919</c:v>
                </c:pt>
                <c:pt idx="91">
                  <c:v>12056.565233652322</c:v>
                </c:pt>
                <c:pt idx="92">
                  <c:v>12130.488887830052</c:v>
                </c:pt>
                <c:pt idx="93">
                  <c:v>12204.308918662577</c:v>
                </c:pt>
                <c:pt idx="94">
                  <c:v>12278.004673612882</c:v>
                </c:pt>
                <c:pt idx="95">
                  <c:v>12349.802992008108</c:v>
                </c:pt>
                <c:pt idx="96">
                  <c:v>12421.154494001068</c:v>
                </c:pt>
                <c:pt idx="97">
                  <c:v>12492.486739331343</c:v>
                </c:pt>
                <c:pt idx="98">
                  <c:v>12563.664659727141</c:v>
                </c:pt>
                <c:pt idx="99">
                  <c:v>12634.741232952872</c:v>
                </c:pt>
                <c:pt idx="100">
                  <c:v>12705.655319859612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A2-B248-A33D-89CCD63F5917}"/>
            </c:ext>
          </c:extLst>
        </c:ser>
        <c:ser>
          <c:idx val="2"/>
          <c:order val="2"/>
          <c:tx>
            <c:strRef>
              <c:f>'Detailed mode distributions'!$H$2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distributions'!$H$103:$H$203</c:f>
              <c:numCache>
                <c:formatCode>0</c:formatCode>
                <c:ptCount val="101"/>
                <c:pt idx="0">
                  <c:v>1393.208753868935</c:v>
                </c:pt>
                <c:pt idx="1">
                  <c:v>1419.2060132778402</c:v>
                </c:pt>
                <c:pt idx="2">
                  <c:v>1455.21452433165</c:v>
                </c:pt>
                <c:pt idx="3">
                  <c:v>1482.3234916129504</c:v>
                </c:pt>
                <c:pt idx="4">
                  <c:v>1510.4858441129225</c:v>
                </c:pt>
                <c:pt idx="5">
                  <c:v>1547.8328243027067</c:v>
                </c:pt>
                <c:pt idx="6">
                  <c:v>1588.6034296208124</c:v>
                </c:pt>
                <c:pt idx="7">
                  <c:v>1632.3697807947058</c:v>
                </c:pt>
                <c:pt idx="8">
                  <c:v>1678.2350126946396</c:v>
                </c:pt>
                <c:pt idx="9">
                  <c:v>1719.7594726136192</c:v>
                </c:pt>
                <c:pt idx="10">
                  <c:v>1764.0750086347709</c:v>
                </c:pt>
                <c:pt idx="11">
                  <c:v>1806.9708876644654</c:v>
                </c:pt>
                <c:pt idx="12">
                  <c:v>1862.8763094617</c:v>
                </c:pt>
                <c:pt idx="13">
                  <c:v>1926.5637207118493</c:v>
                </c:pt>
                <c:pt idx="14">
                  <c:v>1979.5584536428787</c:v>
                </c:pt>
                <c:pt idx="15">
                  <c:v>2029.1402244941878</c:v>
                </c:pt>
                <c:pt idx="16">
                  <c:v>2076.0287643140368</c:v>
                </c:pt>
                <c:pt idx="17">
                  <c:v>2123.6650831517304</c:v>
                </c:pt>
                <c:pt idx="18">
                  <c:v>2172.2691308793578</c:v>
                </c:pt>
                <c:pt idx="19">
                  <c:v>2222.0085423444616</c:v>
                </c:pt>
                <c:pt idx="20">
                  <c:v>2272.4081516734791</c:v>
                </c:pt>
                <c:pt idx="21">
                  <c:v>2323.9020978085236</c:v>
                </c:pt>
                <c:pt idx="22">
                  <c:v>2376.4702412820643</c:v>
                </c:pt>
                <c:pt idx="23">
                  <c:v>2430.4215178824552</c:v>
                </c:pt>
                <c:pt idx="24">
                  <c:v>2485.7771131671593</c:v>
                </c:pt>
                <c:pt idx="25">
                  <c:v>2541.7979192293483</c:v>
                </c:pt>
                <c:pt idx="26">
                  <c:v>2599.1066301014293</c:v>
                </c:pt>
                <c:pt idx="27">
                  <c:v>2657.8081382326604</c:v>
                </c:pt>
                <c:pt idx="28">
                  <c:v>2717.9320365180984</c:v>
                </c:pt>
                <c:pt idx="29">
                  <c:v>2779.9257111653515</c:v>
                </c:pt>
                <c:pt idx="30">
                  <c:v>2842.7830337270148</c:v>
                </c:pt>
                <c:pt idx="31">
                  <c:v>2906.8845431913173</c:v>
                </c:pt>
                <c:pt idx="32">
                  <c:v>2972.2247417615908</c:v>
                </c:pt>
                <c:pt idx="33">
                  <c:v>3038.7969442952949</c:v>
                </c:pt>
                <c:pt idx="34">
                  <c:v>3106.842690204347</c:v>
                </c:pt>
                <c:pt idx="35">
                  <c:v>3175.3027771736206</c:v>
                </c:pt>
                <c:pt idx="36">
                  <c:v>3244.6732038889263</c:v>
                </c:pt>
                <c:pt idx="37">
                  <c:v>3314.4041639981097</c:v>
                </c:pt>
                <c:pt idx="38">
                  <c:v>3384.5902265196328</c:v>
                </c:pt>
                <c:pt idx="39">
                  <c:v>3455.5244580348908</c:v>
                </c:pt>
                <c:pt idx="40">
                  <c:v>3525.9757343961915</c:v>
                </c:pt>
                <c:pt idx="41">
                  <c:v>3595.592057341491</c:v>
                </c:pt>
                <c:pt idx="42">
                  <c:v>3665.8776464495031</c:v>
                </c:pt>
                <c:pt idx="43">
                  <c:v>3736.688067872225</c:v>
                </c:pt>
                <c:pt idx="44">
                  <c:v>3806.7271471096924</c:v>
                </c:pt>
                <c:pt idx="45">
                  <c:v>3874.7339182524497</c:v>
                </c:pt>
                <c:pt idx="46">
                  <c:v>3943.0223342296413</c:v>
                </c:pt>
                <c:pt idx="47">
                  <c:v>4011.8320186858664</c:v>
                </c:pt>
                <c:pt idx="48">
                  <c:v>4081.1444771353672</c:v>
                </c:pt>
                <c:pt idx="49">
                  <c:v>4150.9668271255523</c:v>
                </c:pt>
                <c:pt idx="50">
                  <c:v>4220.1342114825147</c:v>
                </c:pt>
                <c:pt idx="51">
                  <c:v>4289.6322844088199</c:v>
                </c:pt>
                <c:pt idx="52">
                  <c:v>4359.4683088046495</c:v>
                </c:pt>
                <c:pt idx="53">
                  <c:v>4429.7295090378229</c:v>
                </c:pt>
                <c:pt idx="54">
                  <c:v>4500.4846299259852</c:v>
                </c:pt>
                <c:pt idx="55">
                  <c:v>4570.2175283598554</c:v>
                </c:pt>
                <c:pt idx="56">
                  <c:v>4639.8585104871254</c:v>
                </c:pt>
                <c:pt idx="57">
                  <c:v>4708.6522395526454</c:v>
                </c:pt>
                <c:pt idx="58">
                  <c:v>4777.2625800190517</c:v>
                </c:pt>
                <c:pt idx="59">
                  <c:v>4845.7100776848602</c:v>
                </c:pt>
                <c:pt idx="60">
                  <c:v>4912.9661025141004</c:v>
                </c:pt>
                <c:pt idx="61">
                  <c:v>4980.007343731595</c:v>
                </c:pt>
                <c:pt idx="62">
                  <c:v>5046.884654702294</c:v>
                </c:pt>
                <c:pt idx="63">
                  <c:v>5113.6387240740542</c:v>
                </c:pt>
                <c:pt idx="64">
                  <c:v>5180.2984991744588</c:v>
                </c:pt>
                <c:pt idx="65">
                  <c:v>5245.9701396093033</c:v>
                </c:pt>
                <c:pt idx="66">
                  <c:v>5311.4965131149374</c:v>
                </c:pt>
                <c:pt idx="67">
                  <c:v>5377.0403517179866</c:v>
                </c:pt>
                <c:pt idx="68">
                  <c:v>5441.3500754178367</c:v>
                </c:pt>
                <c:pt idx="69">
                  <c:v>5504.7243392052478</c:v>
                </c:pt>
                <c:pt idx="70">
                  <c:v>5566.5320986370525</c:v>
                </c:pt>
                <c:pt idx="71">
                  <c:v>5627.6171580063019</c:v>
                </c:pt>
                <c:pt idx="72">
                  <c:v>5688.3620348642498</c:v>
                </c:pt>
                <c:pt idx="73">
                  <c:v>5748.2152154114465</c:v>
                </c:pt>
                <c:pt idx="74">
                  <c:v>5806.9228526771094</c:v>
                </c:pt>
                <c:pt idx="75">
                  <c:v>5864.1417504322608</c:v>
                </c:pt>
                <c:pt idx="76">
                  <c:v>5920.5008263321361</c:v>
                </c:pt>
                <c:pt idx="77">
                  <c:v>5973.9893994914755</c:v>
                </c:pt>
                <c:pt idx="78">
                  <c:v>6027.1954213753761</c:v>
                </c:pt>
                <c:pt idx="79">
                  <c:v>6080.3399134651618</c:v>
                </c:pt>
                <c:pt idx="80">
                  <c:v>6132.9191553165892</c:v>
                </c:pt>
                <c:pt idx="81">
                  <c:v>6185.5578625909511</c:v>
                </c:pt>
                <c:pt idx="82">
                  <c:v>6238.2371606993274</c:v>
                </c:pt>
                <c:pt idx="83">
                  <c:v>6290.9736586193121</c:v>
                </c:pt>
                <c:pt idx="84">
                  <c:v>6343.8356218304898</c:v>
                </c:pt>
                <c:pt idx="85">
                  <c:v>6396.3519555198236</c:v>
                </c:pt>
                <c:pt idx="86">
                  <c:v>6448.9902967430944</c:v>
                </c:pt>
                <c:pt idx="87">
                  <c:v>6501.9134538006347</c:v>
                </c:pt>
                <c:pt idx="88">
                  <c:v>6555.1161823682369</c:v>
                </c:pt>
                <c:pt idx="89">
                  <c:v>6607.9577003266349</c:v>
                </c:pt>
                <c:pt idx="90">
                  <c:v>6662.0858389297382</c:v>
                </c:pt>
                <c:pt idx="91">
                  <c:v>6716.6915015274526</c:v>
                </c:pt>
                <c:pt idx="92">
                  <c:v>6771.8229274891537</c:v>
                </c:pt>
                <c:pt idx="93">
                  <c:v>6827.4736107951094</c:v>
                </c:pt>
                <c:pt idx="94">
                  <c:v>6883.6150673843249</c:v>
                </c:pt>
                <c:pt idx="95">
                  <c:v>6939.8490817948032</c:v>
                </c:pt>
                <c:pt idx="96">
                  <c:v>6996.2931973045161</c:v>
                </c:pt>
                <c:pt idx="97">
                  <c:v>7053.1674384828311</c:v>
                </c:pt>
                <c:pt idx="98">
                  <c:v>7110.4081088219218</c:v>
                </c:pt>
                <c:pt idx="99">
                  <c:v>7168.0009298077721</c:v>
                </c:pt>
                <c:pt idx="100">
                  <c:v>7225.8199108915724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A2-B248-A33D-89CCD63F5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346272"/>
        <c:axId val="1107348048"/>
      </c:areaChart>
      <c:catAx>
        <c:axId val="1107346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10734804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107348048"/>
        <c:scaling>
          <c:orientation val="minMax"/>
        </c:scaling>
        <c:delete val="0"/>
        <c:axPos val="l"/>
        <c:majorGridlines/>
        <c:title>
          <c:tx>
            <c:strRef>
              <c:f>'Detailed mode distributions'!$F$1</c:f>
              <c:strCache>
                <c:ptCount val="1"/>
                <c:pt idx="0">
                  <c:v>Distance (10^9 pkm)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110734627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distributions'!$J$2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distributions'!$J$103:$J$203</c:f>
              <c:numCache>
                <c:formatCode>0</c:formatCode>
                <c:ptCount val="101"/>
                <c:pt idx="0">
                  <c:v>448.61970767961964</c:v>
                </c:pt>
                <c:pt idx="1">
                  <c:v>455.27515637533071</c:v>
                </c:pt>
                <c:pt idx="2">
                  <c:v>477.63008998979865</c:v>
                </c:pt>
                <c:pt idx="3">
                  <c:v>519.24700200807661</c:v>
                </c:pt>
                <c:pt idx="4">
                  <c:v>547.77092395759519</c:v>
                </c:pt>
                <c:pt idx="5">
                  <c:v>551.50001666936623</c:v>
                </c:pt>
                <c:pt idx="6">
                  <c:v>541.29733897440053</c:v>
                </c:pt>
                <c:pt idx="7">
                  <c:v>593.38234350673042</c:v>
                </c:pt>
                <c:pt idx="8">
                  <c:v>647.18545728790093</c:v>
                </c:pt>
                <c:pt idx="9">
                  <c:v>704.65666476528213</c:v>
                </c:pt>
                <c:pt idx="10">
                  <c:v>771.74282623900149</c:v>
                </c:pt>
                <c:pt idx="11">
                  <c:v>795.11307493020911</c:v>
                </c:pt>
                <c:pt idx="12">
                  <c:v>797.05399170251246</c:v>
                </c:pt>
                <c:pt idx="13">
                  <c:v>801.36132669486813</c:v>
                </c:pt>
                <c:pt idx="14">
                  <c:v>806.63866871119581</c:v>
                </c:pt>
                <c:pt idx="15">
                  <c:v>832.74658110937094</c:v>
                </c:pt>
                <c:pt idx="16">
                  <c:v>856.29330279627266</c:v>
                </c:pt>
                <c:pt idx="17">
                  <c:v>878.14360744058138</c:v>
                </c:pt>
                <c:pt idx="18">
                  <c:v>899.80422010291045</c:v>
                </c:pt>
                <c:pt idx="19">
                  <c:v>922.99689655916848</c:v>
                </c:pt>
                <c:pt idx="20">
                  <c:v>949.05947850054793</c:v>
                </c:pt>
                <c:pt idx="21">
                  <c:v>978.84383177507914</c:v>
                </c:pt>
                <c:pt idx="22">
                  <c:v>1012.3748972091547</c:v>
                </c:pt>
                <c:pt idx="23">
                  <c:v>1049.1845896078323</c:v>
                </c:pt>
                <c:pt idx="24">
                  <c:v>1088.3150326788707</c:v>
                </c:pt>
                <c:pt idx="25">
                  <c:v>1128.5086599541858</c:v>
                </c:pt>
                <c:pt idx="26">
                  <c:v>1168.3603389767709</c:v>
                </c:pt>
                <c:pt idx="27">
                  <c:v>1206.6557550620314</c:v>
                </c:pt>
                <c:pt idx="28">
                  <c:v>1242.3682874165293</c:v>
                </c:pt>
                <c:pt idx="29">
                  <c:v>1275.4136961032648</c:v>
                </c:pt>
                <c:pt idx="30">
                  <c:v>1308.341098021918</c:v>
                </c:pt>
                <c:pt idx="31">
                  <c:v>1339.4792653492359</c:v>
                </c:pt>
                <c:pt idx="32">
                  <c:v>1369.4885532477688</c:v>
                </c:pt>
                <c:pt idx="33">
                  <c:v>1399.740822429764</c:v>
                </c:pt>
                <c:pt idx="34">
                  <c:v>1420.1433779830479</c:v>
                </c:pt>
                <c:pt idx="35">
                  <c:v>1442.4045980569636</c:v>
                </c:pt>
                <c:pt idx="36">
                  <c:v>1470.1578825493614</c:v>
                </c:pt>
                <c:pt idx="37">
                  <c:v>1504.6798813255455</c:v>
                </c:pt>
                <c:pt idx="38">
                  <c:v>1546.713055932614</c:v>
                </c:pt>
                <c:pt idx="39">
                  <c:v>1596.4305210400587</c:v>
                </c:pt>
                <c:pt idx="40">
                  <c:v>1652.5908126697229</c:v>
                </c:pt>
                <c:pt idx="41">
                  <c:v>1712.6396680592613</c:v>
                </c:pt>
                <c:pt idx="42">
                  <c:v>1774.3275450488848</c:v>
                </c:pt>
                <c:pt idx="43">
                  <c:v>1815.699586353358</c:v>
                </c:pt>
                <c:pt idx="44">
                  <c:v>1860.6013622715395</c:v>
                </c:pt>
                <c:pt idx="45">
                  <c:v>1889.9737963985488</c:v>
                </c:pt>
                <c:pt idx="46">
                  <c:v>1919.3166609014759</c:v>
                </c:pt>
                <c:pt idx="47">
                  <c:v>1939.7692164026855</c:v>
                </c:pt>
                <c:pt idx="48">
                  <c:v>1962.9985582744853</c:v>
                </c:pt>
                <c:pt idx="49">
                  <c:v>1989.1324039412434</c:v>
                </c:pt>
                <c:pt idx="50">
                  <c:v>2023.0836810499532</c:v>
                </c:pt>
                <c:pt idx="51">
                  <c:v>2065.2907866261726</c:v>
                </c:pt>
                <c:pt idx="52">
                  <c:v>2107.9234560057521</c:v>
                </c:pt>
                <c:pt idx="53">
                  <c:v>2159.8201460755099</c:v>
                </c:pt>
                <c:pt idx="54">
                  <c:v>2210.2088548374518</c:v>
                </c:pt>
                <c:pt idx="55">
                  <c:v>2264.2615180047501</c:v>
                </c:pt>
                <c:pt idx="56">
                  <c:v>2314.3978473812003</c:v>
                </c:pt>
                <c:pt idx="57">
                  <c:v>2364.5199568565772</c:v>
                </c:pt>
                <c:pt idx="58">
                  <c:v>2410.2617304524697</c:v>
                </c:pt>
                <c:pt idx="59">
                  <c:v>2442.7171628471192</c:v>
                </c:pt>
                <c:pt idx="60">
                  <c:v>2474.0864963238869</c:v>
                </c:pt>
                <c:pt idx="61">
                  <c:v>2502.5462121426035</c:v>
                </c:pt>
                <c:pt idx="62">
                  <c:v>2524.1372036799166</c:v>
                </c:pt>
                <c:pt idx="63">
                  <c:v>2549.0371320448985</c:v>
                </c:pt>
                <c:pt idx="64">
                  <c:v>2574.2889034896884</c:v>
                </c:pt>
                <c:pt idx="65">
                  <c:v>2606.2853929042226</c:v>
                </c:pt>
                <c:pt idx="66">
                  <c:v>2639.9957441368038</c:v>
                </c:pt>
                <c:pt idx="67">
                  <c:v>2680.3583660742961</c:v>
                </c:pt>
                <c:pt idx="68">
                  <c:v>2722.445302691031</c:v>
                </c:pt>
                <c:pt idx="69">
                  <c:v>2768.4205475552144</c:v>
                </c:pt>
                <c:pt idx="70">
                  <c:v>2811.2535411262284</c:v>
                </c:pt>
                <c:pt idx="71">
                  <c:v>2854.9628134363957</c:v>
                </c:pt>
                <c:pt idx="72">
                  <c:v>2892.831644507552</c:v>
                </c:pt>
                <c:pt idx="73">
                  <c:v>2928.3930770945717</c:v>
                </c:pt>
                <c:pt idx="74">
                  <c:v>2957.8896772663411</c:v>
                </c:pt>
                <c:pt idx="75">
                  <c:v>2986.0291957816244</c:v>
                </c:pt>
                <c:pt idx="76">
                  <c:v>3010.9230646272626</c:v>
                </c:pt>
                <c:pt idx="77">
                  <c:v>3036.0309558828994</c:v>
                </c:pt>
                <c:pt idx="78">
                  <c:v>3059.1380814820004</c:v>
                </c:pt>
                <c:pt idx="79">
                  <c:v>3091.4337866910068</c:v>
                </c:pt>
                <c:pt idx="80">
                  <c:v>3125.7576706924337</c:v>
                </c:pt>
                <c:pt idx="81">
                  <c:v>3163.1325725192551</c:v>
                </c:pt>
                <c:pt idx="82">
                  <c:v>3196.6252847503524</c:v>
                </c:pt>
                <c:pt idx="83">
                  <c:v>3238.485583076535</c:v>
                </c:pt>
                <c:pt idx="84">
                  <c:v>3276.5378395654679</c:v>
                </c:pt>
                <c:pt idx="85">
                  <c:v>3316.1824263335216</c:v>
                </c:pt>
                <c:pt idx="86">
                  <c:v>3349.1076500298682</c:v>
                </c:pt>
                <c:pt idx="87">
                  <c:v>3382.2314984438613</c:v>
                </c:pt>
                <c:pt idx="88">
                  <c:v>3414.8450990810102</c:v>
                </c:pt>
                <c:pt idx="89">
                  <c:v>3437.6056338907365</c:v>
                </c:pt>
                <c:pt idx="90">
                  <c:v>3463.1264671247468</c:v>
                </c:pt>
                <c:pt idx="91">
                  <c:v>3485.7681586423896</c:v>
                </c:pt>
                <c:pt idx="92">
                  <c:v>3514.466826876399</c:v>
                </c:pt>
                <c:pt idx="93">
                  <c:v>3550.3026529912008</c:v>
                </c:pt>
                <c:pt idx="94">
                  <c:v>3600.3919351035333</c:v>
                </c:pt>
                <c:pt idx="95">
                  <c:v>3602.3801793860216</c:v>
                </c:pt>
                <c:pt idx="96">
                  <c:v>3624.226157919768</c:v>
                </c:pt>
                <c:pt idx="97">
                  <c:v>3652.4971175918295</c:v>
                </c:pt>
                <c:pt idx="98">
                  <c:v>3684.6640992479306</c:v>
                </c:pt>
                <c:pt idx="99">
                  <c:v>3692.2029237309935</c:v>
                </c:pt>
                <c:pt idx="100">
                  <c:v>3714.779256861349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72-A74A-BBCA-68373398F9A9}"/>
            </c:ext>
          </c:extLst>
        </c:ser>
        <c:ser>
          <c:idx val="1"/>
          <c:order val="1"/>
          <c:tx>
            <c:strRef>
              <c:f>'Detailed mode distributions'!$K$2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distributions'!$K$103:$K$203</c:f>
              <c:numCache>
                <c:formatCode>0</c:formatCode>
                <c:ptCount val="101"/>
                <c:pt idx="0">
                  <c:v>201.67302680423862</c:v>
                </c:pt>
                <c:pt idx="1">
                  <c:v>200.11952609129796</c:v>
                </c:pt>
                <c:pt idx="2">
                  <c:v>210.32787141786372</c:v>
                </c:pt>
                <c:pt idx="3">
                  <c:v>217.0953607394699</c:v>
                </c:pt>
                <c:pt idx="4">
                  <c:v>221.81178132363178</c:v>
                </c:pt>
                <c:pt idx="5">
                  <c:v>228.64623308460065</c:v>
                </c:pt>
                <c:pt idx="6">
                  <c:v>234.54519552988316</c:v>
                </c:pt>
                <c:pt idx="7">
                  <c:v>244.82345957395998</c:v>
                </c:pt>
                <c:pt idx="8">
                  <c:v>250.78151368415803</c:v>
                </c:pt>
                <c:pt idx="9">
                  <c:v>253.89699937112948</c:v>
                </c:pt>
                <c:pt idx="10">
                  <c:v>264.45233529410996</c:v>
                </c:pt>
                <c:pt idx="11">
                  <c:v>271.18636875318145</c:v>
                </c:pt>
                <c:pt idx="12">
                  <c:v>275.4801520724584</c:v>
                </c:pt>
                <c:pt idx="13">
                  <c:v>287.95708341934045</c:v>
                </c:pt>
                <c:pt idx="14">
                  <c:v>296.43769651430176</c:v>
                </c:pt>
                <c:pt idx="15">
                  <c:v>304.16606127900423</c:v>
                </c:pt>
                <c:pt idx="16">
                  <c:v>311.23559813498866</c:v>
                </c:pt>
                <c:pt idx="17">
                  <c:v>318.79484632608279</c:v>
                </c:pt>
                <c:pt idx="18">
                  <c:v>326.18043286570924</c:v>
                </c:pt>
                <c:pt idx="19">
                  <c:v>333.66150258445924</c:v>
                </c:pt>
                <c:pt idx="20">
                  <c:v>340.98856536205096</c:v>
                </c:pt>
                <c:pt idx="21">
                  <c:v>348.39300405518583</c:v>
                </c:pt>
                <c:pt idx="22">
                  <c:v>355.97017630674833</c:v>
                </c:pt>
                <c:pt idx="23">
                  <c:v>363.64581565714826</c:v>
                </c:pt>
                <c:pt idx="24">
                  <c:v>371.41395028560493</c:v>
                </c:pt>
                <c:pt idx="25">
                  <c:v>379.01430332441203</c:v>
                </c:pt>
                <c:pt idx="26">
                  <c:v>386.65801271629755</c:v>
                </c:pt>
                <c:pt idx="27">
                  <c:v>394.38422903842093</c:v>
                </c:pt>
                <c:pt idx="28">
                  <c:v>402.2014657658944</c:v>
                </c:pt>
                <c:pt idx="29">
                  <c:v>410.11745412301229</c:v>
                </c:pt>
                <c:pt idx="30">
                  <c:v>417.90748235484079</c:v>
                </c:pt>
                <c:pt idx="31">
                  <c:v>425.75815198315763</c:v>
                </c:pt>
                <c:pt idx="32">
                  <c:v>433.69860909330373</c:v>
                </c:pt>
                <c:pt idx="33">
                  <c:v>441.74451601263866</c:v>
                </c:pt>
                <c:pt idx="34">
                  <c:v>449.91608775915489</c:v>
                </c:pt>
                <c:pt idx="35">
                  <c:v>457.8339951396382</c:v>
                </c:pt>
                <c:pt idx="36">
                  <c:v>465.8115203531176</c:v>
                </c:pt>
                <c:pt idx="37">
                  <c:v>473.84339953327168</c:v>
                </c:pt>
                <c:pt idx="38">
                  <c:v>481.88711818594828</c:v>
                </c:pt>
                <c:pt idx="39">
                  <c:v>489.9853836785208</c:v>
                </c:pt>
                <c:pt idx="40">
                  <c:v>497.8011523875565</c:v>
                </c:pt>
                <c:pt idx="41">
                  <c:v>505.59017577844384</c:v>
                </c:pt>
                <c:pt idx="42">
                  <c:v>513.36295073342387</c:v>
                </c:pt>
                <c:pt idx="43">
                  <c:v>521.11351172132368</c:v>
                </c:pt>
                <c:pt idx="44">
                  <c:v>528.40561528670787</c:v>
                </c:pt>
                <c:pt idx="45">
                  <c:v>534.92792580574019</c:v>
                </c:pt>
                <c:pt idx="46">
                  <c:v>541.37253575524971</c:v>
                </c:pt>
                <c:pt idx="47">
                  <c:v>547.81160597555015</c:v>
                </c:pt>
                <c:pt idx="48">
                  <c:v>554.25117321743335</c:v>
                </c:pt>
                <c:pt idx="49">
                  <c:v>560.69080569543769</c:v>
                </c:pt>
                <c:pt idx="50">
                  <c:v>566.75268051935814</c:v>
                </c:pt>
                <c:pt idx="51">
                  <c:v>572.75219033427732</c:v>
                </c:pt>
                <c:pt idx="52">
                  <c:v>578.68983206398502</c:v>
                </c:pt>
                <c:pt idx="53">
                  <c:v>584.56838050982265</c:v>
                </c:pt>
                <c:pt idx="54">
                  <c:v>590.38621683622705</c:v>
                </c:pt>
                <c:pt idx="55">
                  <c:v>595.77708490193254</c:v>
                </c:pt>
                <c:pt idx="56">
                  <c:v>601.05227568853036</c:v>
                </c:pt>
                <c:pt idx="57">
                  <c:v>606.18852177621307</c:v>
                </c:pt>
                <c:pt idx="58">
                  <c:v>611.15861277610691</c:v>
                </c:pt>
                <c:pt idx="59">
                  <c:v>616.04242371924727</c:v>
                </c:pt>
                <c:pt idx="60">
                  <c:v>620.47422181418324</c:v>
                </c:pt>
                <c:pt idx="61">
                  <c:v>624.75370162409672</c:v>
                </c:pt>
                <c:pt idx="62">
                  <c:v>628.8907260789199</c:v>
                </c:pt>
                <c:pt idx="63">
                  <c:v>632.8936308386028</c:v>
                </c:pt>
                <c:pt idx="64">
                  <c:v>636.7619268839876</c:v>
                </c:pt>
                <c:pt idx="65">
                  <c:v>640.23601904365171</c:v>
                </c:pt>
                <c:pt idx="66">
                  <c:v>643.55608988641086</c:v>
                </c:pt>
                <c:pt idx="67">
                  <c:v>646.76819432463833</c:v>
                </c:pt>
                <c:pt idx="68">
                  <c:v>649.88217895930472</c:v>
                </c:pt>
                <c:pt idx="69">
                  <c:v>652.90141607371004</c:v>
                </c:pt>
                <c:pt idx="70">
                  <c:v>655.59145170490694</c:v>
                </c:pt>
                <c:pt idx="71">
                  <c:v>658.16462413624663</c:v>
                </c:pt>
                <c:pt idx="72">
                  <c:v>660.66841575029673</c:v>
                </c:pt>
                <c:pt idx="73">
                  <c:v>663.10613046501248</c:v>
                </c:pt>
                <c:pt idx="74">
                  <c:v>665.4833019104841</c:v>
                </c:pt>
                <c:pt idx="75">
                  <c:v>667.59201694997398</c:v>
                </c:pt>
                <c:pt idx="76">
                  <c:v>669.62026483940019</c:v>
                </c:pt>
                <c:pt idx="77">
                  <c:v>671.5528684929252</c:v>
                </c:pt>
                <c:pt idx="78">
                  <c:v>673.38657601957152</c:v>
                </c:pt>
                <c:pt idx="79">
                  <c:v>675.11913047022961</c:v>
                </c:pt>
                <c:pt idx="80">
                  <c:v>676.60066279436751</c:v>
                </c:pt>
                <c:pt idx="81">
                  <c:v>677.98076111406453</c:v>
                </c:pt>
                <c:pt idx="82">
                  <c:v>679.25614439888182</c:v>
                </c:pt>
                <c:pt idx="83">
                  <c:v>680.4152049889509</c:v>
                </c:pt>
                <c:pt idx="84">
                  <c:v>681.46938582441373</c:v>
                </c:pt>
                <c:pt idx="85">
                  <c:v>682.29466239663736</c:v>
                </c:pt>
                <c:pt idx="86">
                  <c:v>683.00813493170676</c:v>
                </c:pt>
                <c:pt idx="87">
                  <c:v>683.66183269959618</c:v>
                </c:pt>
                <c:pt idx="88">
                  <c:v>684.25729017344804</c:v>
                </c:pt>
                <c:pt idx="89">
                  <c:v>684.77214324262798</c:v>
                </c:pt>
                <c:pt idx="90">
                  <c:v>685.14222879110446</c:v>
                </c:pt>
                <c:pt idx="91">
                  <c:v>685.46246465507761</c:v>
                </c:pt>
                <c:pt idx="92">
                  <c:v>685.74671810965867</c:v>
                </c:pt>
                <c:pt idx="93">
                  <c:v>686.0015840250835</c:v>
                </c:pt>
                <c:pt idx="94">
                  <c:v>686.23124444716768</c:v>
                </c:pt>
                <c:pt idx="95">
                  <c:v>686.38459542687417</c:v>
                </c:pt>
                <c:pt idx="96">
                  <c:v>686.48419950159882</c:v>
                </c:pt>
                <c:pt idx="97">
                  <c:v>686.56035349581623</c:v>
                </c:pt>
                <c:pt idx="98">
                  <c:v>686.60760422972601</c:v>
                </c:pt>
                <c:pt idx="99">
                  <c:v>686.62964504695515</c:v>
                </c:pt>
                <c:pt idx="100">
                  <c:v>686.6234452859278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72-A74A-BBCA-68373398F9A9}"/>
            </c:ext>
          </c:extLst>
        </c:ser>
        <c:ser>
          <c:idx val="2"/>
          <c:order val="2"/>
          <c:tx>
            <c:strRef>
              <c:f>'Detailed mode distributions'!$L$2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distributions'!$L$103:$L$203</c:f>
              <c:numCache>
                <c:formatCode>0</c:formatCode>
                <c:ptCount val="101"/>
                <c:pt idx="0">
                  <c:v>34.830218846723376</c:v>
                </c:pt>
                <c:pt idx="1">
                  <c:v>35.480150331946</c:v>
                </c:pt>
                <c:pt idx="2">
                  <c:v>36.380363108291242</c:v>
                </c:pt>
                <c:pt idx="3">
                  <c:v>37.058087290323762</c:v>
                </c:pt>
                <c:pt idx="4">
                  <c:v>37.76214610282306</c:v>
                </c:pt>
                <c:pt idx="5">
                  <c:v>38.695820607567676</c:v>
                </c:pt>
                <c:pt idx="6">
                  <c:v>39.715085740520315</c:v>
                </c:pt>
                <c:pt idx="7">
                  <c:v>40.809244519867647</c:v>
                </c:pt>
                <c:pt idx="8">
                  <c:v>41.955875317365987</c:v>
                </c:pt>
                <c:pt idx="9">
                  <c:v>42.993986815340477</c:v>
                </c:pt>
                <c:pt idx="10">
                  <c:v>44.101875215869278</c:v>
                </c:pt>
                <c:pt idx="11">
                  <c:v>44.948400830653576</c:v>
                </c:pt>
                <c:pt idx="12">
                  <c:v>46.107352956870486</c:v>
                </c:pt>
                <c:pt idx="13">
                  <c:v>47.445238149814472</c:v>
                </c:pt>
                <c:pt idx="14">
                  <c:v>48.506581703750243</c:v>
                </c:pt>
                <c:pt idx="15">
                  <c:v>49.472912195101962</c:v>
                </c:pt>
                <c:pt idx="16">
                  <c:v>50.363031393274703</c:v>
                </c:pt>
                <c:pt idx="17">
                  <c:v>49.477795166557527</c:v>
                </c:pt>
                <c:pt idx="18">
                  <c:v>48.554274265279716</c:v>
                </c:pt>
                <c:pt idx="19">
                  <c:v>47.630808728587674</c:v>
                </c:pt>
                <c:pt idx="20">
                  <c:v>46.732993702501687</c:v>
                </c:pt>
                <c:pt idx="21">
                  <c:v>46.34030537178063</c:v>
                </c:pt>
                <c:pt idx="22">
                  <c:v>46.102736047765603</c:v>
                </c:pt>
                <c:pt idx="23">
                  <c:v>46.002942616531286</c:v>
                </c:pt>
                <c:pt idx="24">
                  <c:v>46.026148601799477</c:v>
                </c:pt>
                <c:pt idx="25">
                  <c:v>46.146244605358255</c:v>
                </c:pt>
                <c:pt idx="26">
                  <c:v>46.364443675130445</c:v>
                </c:pt>
                <c:pt idx="27">
                  <c:v>46.671657147486897</c:v>
                </c:pt>
                <c:pt idx="28">
                  <c:v>47.06039197567717</c:v>
                </c:pt>
                <c:pt idx="29">
                  <c:v>47.524188308647346</c:v>
                </c:pt>
                <c:pt idx="30">
                  <c:v>48.052809225820681</c:v>
                </c:pt>
                <c:pt idx="31">
                  <c:v>48.645392260271421</c:v>
                </c:pt>
                <c:pt idx="32">
                  <c:v>49.295746224675028</c:v>
                </c:pt>
                <c:pt idx="33">
                  <c:v>49.998838595310012</c:v>
                </c:pt>
                <c:pt idx="34">
                  <c:v>50.749064944451391</c:v>
                </c:pt>
                <c:pt idx="35">
                  <c:v>51.53283453469485</c:v>
                </c:pt>
                <c:pt idx="36">
                  <c:v>52.358203604300051</c:v>
                </c:pt>
                <c:pt idx="37">
                  <c:v>53.219248969520883</c:v>
                </c:pt>
                <c:pt idx="38">
                  <c:v>54.103817907194298</c:v>
                </c:pt>
                <c:pt idx="39">
                  <c:v>55.01611883103142</c:v>
                </c:pt>
                <c:pt idx="40">
                  <c:v>55.928631331353628</c:v>
                </c:pt>
                <c:pt idx="41">
                  <c:v>56.850281335485313</c:v>
                </c:pt>
                <c:pt idx="42">
                  <c:v>57.795824159949959</c:v>
                </c:pt>
                <c:pt idx="43">
                  <c:v>58.763105017302919</c:v>
                </c:pt>
                <c:pt idx="44">
                  <c:v>59.731398659765119</c:v>
                </c:pt>
                <c:pt idx="45">
                  <c:v>60.683099768467528</c:v>
                </c:pt>
                <c:pt idx="46">
                  <c:v>61.65428831631359</c:v>
                </c:pt>
                <c:pt idx="47">
                  <c:v>62.642751533972032</c:v>
                </c:pt>
                <c:pt idx="48">
                  <c:v>63.64719253853356</c:v>
                </c:pt>
                <c:pt idx="49">
                  <c:v>64.666443127759578</c:v>
                </c:pt>
                <c:pt idx="50">
                  <c:v>65.681239975701359</c:v>
                </c:pt>
                <c:pt idx="51">
                  <c:v>66.705754253295382</c:v>
                </c:pt>
                <c:pt idx="52">
                  <c:v>67.738691167545483</c:v>
                </c:pt>
                <c:pt idx="53">
                  <c:v>68.778646859277856</c:v>
                </c:pt>
                <c:pt idx="54">
                  <c:v>69.824220203390098</c:v>
                </c:pt>
                <c:pt idx="55">
                  <c:v>70.855894670674417</c:v>
                </c:pt>
                <c:pt idx="56">
                  <c:v>71.88770588414863</c:v>
                </c:pt>
                <c:pt idx="57">
                  <c:v>72.915513723549921</c:v>
                </c:pt>
                <c:pt idx="58">
                  <c:v>73.927052135459306</c:v>
                </c:pt>
                <c:pt idx="59">
                  <c:v>74.930073520580322</c:v>
                </c:pt>
                <c:pt idx="60">
                  <c:v>75.913586444819586</c:v>
                </c:pt>
                <c:pt idx="61">
                  <c:v>76.892483467329654</c:v>
                </c:pt>
                <c:pt idx="62">
                  <c:v>77.866940995632092</c:v>
                </c:pt>
                <c:pt idx="63">
                  <c:v>78.83713645854931</c:v>
                </c:pt>
                <c:pt idx="64">
                  <c:v>79.804213764592006</c:v>
                </c:pt>
                <c:pt idx="65">
                  <c:v>80.751481847159056</c:v>
                </c:pt>
                <c:pt idx="66">
                  <c:v>81.691152694747672</c:v>
                </c:pt>
                <c:pt idx="67">
                  <c:v>82.624898479086028</c:v>
                </c:pt>
                <c:pt idx="68">
                  <c:v>83.552617977486307</c:v>
                </c:pt>
                <c:pt idx="69">
                  <c:v>84.473711273972683</c:v>
                </c:pt>
                <c:pt idx="70">
                  <c:v>85.375175383665933</c:v>
                </c:pt>
                <c:pt idx="71">
                  <c:v>86.267844648050755</c:v>
                </c:pt>
                <c:pt idx="72">
                  <c:v>87.15651177445659</c:v>
                </c:pt>
                <c:pt idx="73">
                  <c:v>88.040861840113408</c:v>
                </c:pt>
                <c:pt idx="74">
                  <c:v>88.920582872908852</c:v>
                </c:pt>
                <c:pt idx="75">
                  <c:v>89.783455266114288</c:v>
                </c:pt>
                <c:pt idx="76">
                  <c:v>90.639260958611615</c:v>
                </c:pt>
                <c:pt idx="77">
                  <c:v>91.484050455760325</c:v>
                </c:pt>
                <c:pt idx="78">
                  <c:v>92.308110902953061</c:v>
                </c:pt>
                <c:pt idx="79">
                  <c:v>93.12776668686972</c:v>
                </c:pt>
                <c:pt idx="80">
                  <c:v>93.931550069212051</c:v>
                </c:pt>
                <c:pt idx="81">
                  <c:v>94.727290812775777</c:v>
                </c:pt>
                <c:pt idx="82">
                  <c:v>95.509099962950486</c:v>
                </c:pt>
                <c:pt idx="83">
                  <c:v>96.280878330609156</c:v>
                </c:pt>
                <c:pt idx="84">
                  <c:v>97.043931434734532</c:v>
                </c:pt>
                <c:pt idx="85">
                  <c:v>97.790573233696421</c:v>
                </c:pt>
                <c:pt idx="86">
                  <c:v>98.527758594799536</c:v>
                </c:pt>
                <c:pt idx="87">
                  <c:v>99.257536547412812</c:v>
                </c:pt>
                <c:pt idx="88">
                  <c:v>99.980793847724101</c:v>
                </c:pt>
                <c:pt idx="89">
                  <c:v>100.68398352547518</c:v>
                </c:pt>
                <c:pt idx="90">
                  <c:v>101.37264018417248</c:v>
                </c:pt>
                <c:pt idx="91">
                  <c:v>102.05549569951967</c:v>
                </c:pt>
                <c:pt idx="92">
                  <c:v>102.73358899960903</c:v>
                </c:pt>
                <c:pt idx="93">
                  <c:v>103.40847399493435</c:v>
                </c:pt>
                <c:pt idx="94">
                  <c:v>104.08200614302314</c:v>
                </c:pt>
                <c:pt idx="95">
                  <c:v>104.76851143634131</c:v>
                </c:pt>
                <c:pt idx="96">
                  <c:v>105.45090362272332</c:v>
                </c:pt>
                <c:pt idx="97">
                  <c:v>106.13261217268528</c:v>
                </c:pt>
                <c:pt idx="98">
                  <c:v>106.81202364193928</c:v>
                </c:pt>
                <c:pt idx="99">
                  <c:v>107.48897322813313</c:v>
                </c:pt>
                <c:pt idx="100">
                  <c:v>108.16115784479268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72-A74A-BBCA-68373398F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149824"/>
        <c:axId val="221155712"/>
      </c:areaChart>
      <c:catAx>
        <c:axId val="221149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21155712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21155712"/>
        <c:scaling>
          <c:orientation val="minMax"/>
        </c:scaling>
        <c:delete val="0"/>
        <c:axPos val="l"/>
        <c:majorGridlines/>
        <c:title>
          <c:tx>
            <c:strRef>
              <c:f>'Detailed mode distributions'!$J$1</c:f>
              <c:strCache>
                <c:ptCount val="1"/>
                <c:pt idx="0">
                  <c:v>Emissions (Mton)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22114982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distributions'!$F$2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distributions'!$F$103:$F$203</c:f>
              <c:numCache>
                <c:formatCode>0</c:formatCode>
                <c:ptCount val="101"/>
                <c:pt idx="0">
                  <c:v>3221.0896395314389</c:v>
                </c:pt>
                <c:pt idx="1">
                  <c:v>3412.8798332405258</c:v>
                </c:pt>
                <c:pt idx="2">
                  <c:v>3677.427623513694</c:v>
                </c:pt>
                <c:pt idx="3">
                  <c:v>3903.863225851223</c:v>
                </c:pt>
                <c:pt idx="4">
                  <c:v>4134.8245082291896</c:v>
                </c:pt>
                <c:pt idx="5">
                  <c:v>4421.0093637892478</c:v>
                </c:pt>
                <c:pt idx="6">
                  <c:v>4729.557116001125</c:v>
                </c:pt>
                <c:pt idx="7">
                  <c:v>5061.616291830579</c:v>
                </c:pt>
                <c:pt idx="8">
                  <c:v>5385.0230056610735</c:v>
                </c:pt>
                <c:pt idx="9">
                  <c:v>5557.2130531640123</c:v>
                </c:pt>
                <c:pt idx="10">
                  <c:v>5866.01593329149</c:v>
                </c:pt>
                <c:pt idx="11">
                  <c:v>6061.5481049037908</c:v>
                </c:pt>
                <c:pt idx="12">
                  <c:v>6278.1740882497897</c:v>
                </c:pt>
                <c:pt idx="13">
                  <c:v>6654.1393946332018</c:v>
                </c:pt>
                <c:pt idx="14">
                  <c:v>6948.7251922685382</c:v>
                </c:pt>
                <c:pt idx="15">
                  <c:v>7242.1175279282479</c:v>
                </c:pt>
                <c:pt idx="16">
                  <c:v>7550.1823182224198</c:v>
                </c:pt>
                <c:pt idx="17">
                  <c:v>7878.8295992392923</c:v>
                </c:pt>
                <c:pt idx="18">
                  <c:v>8207.2311448857981</c:v>
                </c:pt>
                <c:pt idx="19">
                  <c:v>8545.2758866585864</c:v>
                </c:pt>
                <c:pt idx="20">
                  <c:v>8887.0752589510212</c:v>
                </c:pt>
                <c:pt idx="21">
                  <c:v>9239.4753085656212</c:v>
                </c:pt>
                <c:pt idx="22">
                  <c:v>9607.1343395118274</c:v>
                </c:pt>
                <c:pt idx="23">
                  <c:v>9988.4587257500043</c:v>
                </c:pt>
                <c:pt idx="24">
                  <c:v>10383.893324028742</c:v>
                </c:pt>
                <c:pt idx="25">
                  <c:v>10786.544537755906</c:v>
                </c:pt>
                <c:pt idx="26">
                  <c:v>11202.37502965408</c:v>
                </c:pt>
                <c:pt idx="27">
                  <c:v>11632.832049154518</c:v>
                </c:pt>
                <c:pt idx="28">
                  <c:v>12078.330862786495</c:v>
                </c:pt>
                <c:pt idx="29">
                  <c:v>12539.06833297867</c:v>
                </c:pt>
                <c:pt idx="30">
                  <c:v>13004.437310631127</c:v>
                </c:pt>
                <c:pt idx="31">
                  <c:v>13483.076612744324</c:v>
                </c:pt>
                <c:pt idx="32">
                  <c:v>13976.406581103221</c:v>
                </c:pt>
                <c:pt idx="33">
                  <c:v>14484.664635559857</c:v>
                </c:pt>
                <c:pt idx="34">
                  <c:v>15007.704753155705</c:v>
                </c:pt>
                <c:pt idx="35">
                  <c:v>15536.936860267559</c:v>
                </c:pt>
                <c:pt idx="36">
                  <c:v>16081.133524076817</c:v>
                </c:pt>
                <c:pt idx="37">
                  <c:v>16639.26904245709</c:v>
                </c:pt>
                <c:pt idx="38">
                  <c:v>17210.839425107599</c:v>
                </c:pt>
                <c:pt idx="39">
                  <c:v>17796.25679726783</c:v>
                </c:pt>
                <c:pt idx="40">
                  <c:v>18386.203851197923</c:v>
                </c:pt>
                <c:pt idx="41">
                  <c:v>18993.114237505681</c:v>
                </c:pt>
                <c:pt idx="42">
                  <c:v>19612.287379917077</c:v>
                </c:pt>
                <c:pt idx="43">
                  <c:v>20242.575819898204</c:v>
                </c:pt>
                <c:pt idx="44">
                  <c:v>20866.527248289254</c:v>
                </c:pt>
                <c:pt idx="45">
                  <c:v>21471.269581958717</c:v>
                </c:pt>
                <c:pt idx="46">
                  <c:v>22082.988971143728</c:v>
                </c:pt>
                <c:pt idx="47">
                  <c:v>22704.686222919565</c:v>
                </c:pt>
                <c:pt idx="48">
                  <c:v>23336.913170968201</c:v>
                </c:pt>
                <c:pt idx="49">
                  <c:v>23979.86465470837</c:v>
                </c:pt>
                <c:pt idx="50">
                  <c:v>24617.532599049369</c:v>
                </c:pt>
                <c:pt idx="51">
                  <c:v>25263.163523041643</c:v>
                </c:pt>
                <c:pt idx="52">
                  <c:v>25916.816861161824</c:v>
                </c:pt>
                <c:pt idx="53">
                  <c:v>26578.766064345629</c:v>
                </c:pt>
                <c:pt idx="54">
                  <c:v>27249.060838817852</c:v>
                </c:pt>
                <c:pt idx="55">
                  <c:v>27910.99633353802</c:v>
                </c:pt>
                <c:pt idx="56">
                  <c:v>28578.769934357064</c:v>
                </c:pt>
                <c:pt idx="57">
                  <c:v>29251.361736757586</c:v>
                </c:pt>
                <c:pt idx="58">
                  <c:v>29928.88080909268</c:v>
                </c:pt>
                <c:pt idx="59">
                  <c:v>30613.69249897492</c:v>
                </c:pt>
                <c:pt idx="60">
                  <c:v>31287.188642518984</c:v>
                </c:pt>
                <c:pt idx="61">
                  <c:v>31963.624986589304</c:v>
                </c:pt>
                <c:pt idx="62">
                  <c:v>32643.11004297663</c:v>
                </c:pt>
                <c:pt idx="63">
                  <c:v>33325.787119423148</c:v>
                </c:pt>
                <c:pt idx="64">
                  <c:v>34011.072368078931</c:v>
                </c:pt>
                <c:pt idx="65">
                  <c:v>34685.369618561373</c:v>
                </c:pt>
                <c:pt idx="66">
                  <c:v>35361.089374147952</c:v>
                </c:pt>
                <c:pt idx="67">
                  <c:v>36040.52032338093</c:v>
                </c:pt>
                <c:pt idx="68">
                  <c:v>36724.122872818138</c:v>
                </c:pt>
                <c:pt idx="69">
                  <c:v>37412.195594990655</c:v>
                </c:pt>
                <c:pt idx="70">
                  <c:v>38091.20199499117</c:v>
                </c:pt>
                <c:pt idx="71">
                  <c:v>38772.980415315913</c:v>
                </c:pt>
                <c:pt idx="72">
                  <c:v>39459.353582824268</c:v>
                </c:pt>
                <c:pt idx="73">
                  <c:v>40149.714027463451</c:v>
                </c:pt>
                <c:pt idx="74">
                  <c:v>40844.344329567582</c:v>
                </c:pt>
                <c:pt idx="75">
                  <c:v>41530.791017956995</c:v>
                </c:pt>
                <c:pt idx="76">
                  <c:v>42220.696882263444</c:v>
                </c:pt>
                <c:pt idx="77">
                  <c:v>42914.663737719173</c:v>
                </c:pt>
                <c:pt idx="78">
                  <c:v>43621.154931545934</c:v>
                </c:pt>
                <c:pt idx="79">
                  <c:v>44329.22807797321</c:v>
                </c:pt>
                <c:pt idx="80">
                  <c:v>45029.160547808788</c:v>
                </c:pt>
                <c:pt idx="81">
                  <c:v>45729.961504850646</c:v>
                </c:pt>
                <c:pt idx="82">
                  <c:v>46431.776127761004</c:v>
                </c:pt>
                <c:pt idx="83">
                  <c:v>47132.769296832361</c:v>
                </c:pt>
                <c:pt idx="84">
                  <c:v>47833.112353399498</c:v>
                </c:pt>
                <c:pt idx="85">
                  <c:v>48523.722174224313</c:v>
                </c:pt>
                <c:pt idx="86">
                  <c:v>49212.369742187104</c:v>
                </c:pt>
                <c:pt idx="87">
                  <c:v>49902.55692838828</c:v>
                </c:pt>
                <c:pt idx="88">
                  <c:v>50594.095393104173</c:v>
                </c:pt>
                <c:pt idx="89">
                  <c:v>51287.449985103071</c:v>
                </c:pt>
                <c:pt idx="90">
                  <c:v>51974.811019777095</c:v>
                </c:pt>
                <c:pt idx="91">
                  <c:v>52663.378877861862</c:v>
                </c:pt>
                <c:pt idx="92">
                  <c:v>53353.990717933644</c:v>
                </c:pt>
                <c:pt idx="93">
                  <c:v>54046.730864007863</c:v>
                </c:pt>
                <c:pt idx="94">
                  <c:v>54740.946089066449</c:v>
                </c:pt>
                <c:pt idx="95">
                  <c:v>55423.70099265685</c:v>
                </c:pt>
                <c:pt idx="96">
                  <c:v>56108.882782242195</c:v>
                </c:pt>
                <c:pt idx="97">
                  <c:v>56797.050866821002</c:v>
                </c:pt>
                <c:pt idx="98">
                  <c:v>57486.917501759657</c:v>
                </c:pt>
                <c:pt idx="99">
                  <c:v>58178.813555778936</c:v>
                </c:pt>
                <c:pt idx="100">
                  <c:v>58873.001802782135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3A-934C-B294-7CA72136EFD2}"/>
            </c:ext>
          </c:extLst>
        </c:ser>
        <c:ser>
          <c:idx val="1"/>
          <c:order val="1"/>
          <c:tx>
            <c:strRef>
              <c:f>'Detailed mode distributions'!$G$2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distributions'!$G$103:$G$203</c:f>
              <c:numCache>
                <c:formatCode>0</c:formatCode>
                <c:ptCount val="101"/>
                <c:pt idx="0">
                  <c:v>2072.4658068237959</c:v>
                </c:pt>
                <c:pt idx="1">
                  <c:v>2087.8560656767104</c:v>
                </c:pt>
                <c:pt idx="2">
                  <c:v>2196.5812794793032</c:v>
                </c:pt>
                <c:pt idx="3">
                  <c:v>2277.7765851358949</c:v>
                </c:pt>
                <c:pt idx="4">
                  <c:v>2336.3923143432721</c:v>
                </c:pt>
                <c:pt idx="5">
                  <c:v>2413.1695910784001</c:v>
                </c:pt>
                <c:pt idx="6">
                  <c:v>2487.231317944982</c:v>
                </c:pt>
                <c:pt idx="7">
                  <c:v>2597.7356445113369</c:v>
                </c:pt>
                <c:pt idx="8">
                  <c:v>2715.1738398542402</c:v>
                </c:pt>
                <c:pt idx="9">
                  <c:v>2764.0006190090821</c:v>
                </c:pt>
                <c:pt idx="10">
                  <c:v>2874.3405307655053</c:v>
                </c:pt>
                <c:pt idx="11">
                  <c:v>2897.976464376899</c:v>
                </c:pt>
                <c:pt idx="12">
                  <c:v>2917.3766493874041</c:v>
                </c:pt>
                <c:pt idx="13">
                  <c:v>3061.0690381086856</c:v>
                </c:pt>
                <c:pt idx="14">
                  <c:v>3163.2506171201157</c:v>
                </c:pt>
                <c:pt idx="15">
                  <c:v>3258.1981403182449</c:v>
                </c:pt>
                <c:pt idx="16">
                  <c:v>3354.4975659861152</c:v>
                </c:pt>
                <c:pt idx="17">
                  <c:v>3458.6280242637649</c:v>
                </c:pt>
                <c:pt idx="18">
                  <c:v>3562.5019144763692</c:v>
                </c:pt>
                <c:pt idx="19">
                  <c:v>3669.1247314902516</c:v>
                </c:pt>
                <c:pt idx="20">
                  <c:v>3775.8410372910894</c:v>
                </c:pt>
                <c:pt idx="21">
                  <c:v>3885.2800790905699</c:v>
                </c:pt>
                <c:pt idx="22">
                  <c:v>3998.6128229839273</c:v>
                </c:pt>
                <c:pt idx="23">
                  <c:v>4115.117009511021</c:v>
                </c:pt>
                <c:pt idx="24">
                  <c:v>4234.8157782615217</c:v>
                </c:pt>
                <c:pt idx="25">
                  <c:v>4354.7952702550574</c:v>
                </c:pt>
                <c:pt idx="26">
                  <c:v>4477.489378882432</c:v>
                </c:pt>
                <c:pt idx="27">
                  <c:v>4603.3777160947284</c:v>
                </c:pt>
                <c:pt idx="28">
                  <c:v>4732.5688751881726</c:v>
                </c:pt>
                <c:pt idx="29">
                  <c:v>4865.1383316325919</c:v>
                </c:pt>
                <c:pt idx="30">
                  <c:v>4998.3566078469621</c:v>
                </c:pt>
                <c:pt idx="31">
                  <c:v>5134.3386914376388</c:v>
                </c:pt>
                <c:pt idx="32">
                  <c:v>5273.334399160156</c:v>
                </c:pt>
                <c:pt idx="33">
                  <c:v>5415.4209655981686</c:v>
                </c:pt>
                <c:pt idx="34">
                  <c:v>5560.7256706201806</c:v>
                </c:pt>
                <c:pt idx="35">
                  <c:v>5704.4005005700719</c:v>
                </c:pt>
                <c:pt idx="36">
                  <c:v>5850.1471726996688</c:v>
                </c:pt>
                <c:pt idx="37">
                  <c:v>5997.7700535268832</c:v>
                </c:pt>
                <c:pt idx="38">
                  <c:v>6146.6121614410558</c:v>
                </c:pt>
                <c:pt idx="39">
                  <c:v>6297.1156755591419</c:v>
                </c:pt>
                <c:pt idx="40">
                  <c:v>6444.8457941262513</c:v>
                </c:pt>
                <c:pt idx="41">
                  <c:v>6592.9955526203667</c:v>
                </c:pt>
                <c:pt idx="42">
                  <c:v>6741.657506068831</c:v>
                </c:pt>
                <c:pt idx="43">
                  <c:v>6890.7322269200167</c:v>
                </c:pt>
                <c:pt idx="44">
                  <c:v>7034.409078610377</c:v>
                </c:pt>
                <c:pt idx="45">
                  <c:v>7168.4132084395997</c:v>
                </c:pt>
                <c:pt idx="46">
                  <c:v>7301.9107760261795</c:v>
                </c:pt>
                <c:pt idx="47">
                  <c:v>7435.9049352253778</c:v>
                </c:pt>
                <c:pt idx="48">
                  <c:v>7570.526368947727</c:v>
                </c:pt>
                <c:pt idx="49">
                  <c:v>7705.8221824989359</c:v>
                </c:pt>
                <c:pt idx="50">
                  <c:v>7836.6223587320628</c:v>
                </c:pt>
                <c:pt idx="51">
                  <c:v>7967.2738006138925</c:v>
                </c:pt>
                <c:pt idx="52">
                  <c:v>8097.8211057384833</c:v>
                </c:pt>
                <c:pt idx="53">
                  <c:v>8228.3389738013339</c:v>
                </c:pt>
                <c:pt idx="54">
                  <c:v>8358.8381532030326</c:v>
                </c:pt>
                <c:pt idx="55">
                  <c:v>8484.1332940726825</c:v>
                </c:pt>
                <c:pt idx="56">
                  <c:v>8608.6198478504521</c:v>
                </c:pt>
                <c:pt idx="57">
                  <c:v>8731.9732100743277</c:v>
                </c:pt>
                <c:pt idx="58">
                  <c:v>8853.8008812693515</c:v>
                </c:pt>
                <c:pt idx="59">
                  <c:v>8975.258543423779</c:v>
                </c:pt>
                <c:pt idx="60">
                  <c:v>9090.9964406834933</c:v>
                </c:pt>
                <c:pt idx="61">
                  <c:v>9205.3459129582097</c:v>
                </c:pt>
                <c:pt idx="62">
                  <c:v>9318.4402579534471</c:v>
                </c:pt>
                <c:pt idx="63">
                  <c:v>9430.3909598095725</c:v>
                </c:pt>
                <c:pt idx="64">
                  <c:v>9541.1779292242409</c:v>
                </c:pt>
                <c:pt idx="65">
                  <c:v>9646.8748556366209</c:v>
                </c:pt>
                <c:pt idx="66">
                  <c:v>9751.0388586766439</c:v>
                </c:pt>
                <c:pt idx="67">
                  <c:v>9854.3482840411962</c:v>
                </c:pt>
                <c:pt idx="68">
                  <c:v>9956.9408463670843</c:v>
                </c:pt>
                <c:pt idx="69">
                  <c:v>10058.856599333356</c:v>
                </c:pt>
                <c:pt idx="70">
                  <c:v>10156.451211017444</c:v>
                </c:pt>
                <c:pt idx="71">
                  <c:v>10252.958806786695</c:v>
                </c:pt>
                <c:pt idx="72">
                  <c:v>10349.103061262627</c:v>
                </c:pt>
                <c:pt idx="73">
                  <c:v>10444.92738771919</c:v>
                </c:pt>
                <c:pt idx="74">
                  <c:v>10540.510977340096</c:v>
                </c:pt>
                <c:pt idx="75">
                  <c:v>10632.534847387531</c:v>
                </c:pt>
                <c:pt idx="76">
                  <c:v>10723.94642625808</c:v>
                </c:pt>
                <c:pt idx="77">
                  <c:v>10814.487069130908</c:v>
                </c:pt>
                <c:pt idx="78">
                  <c:v>10904.085313447424</c:v>
                </c:pt>
                <c:pt idx="79">
                  <c:v>10992.684219396049</c:v>
                </c:pt>
                <c:pt idx="80">
                  <c:v>11077.808729966715</c:v>
                </c:pt>
                <c:pt idx="81">
                  <c:v>11161.859061312292</c:v>
                </c:pt>
                <c:pt idx="82">
                  <c:v>11244.75839962471</c:v>
                </c:pt>
                <c:pt idx="83">
                  <c:v>11326.289694618454</c:v>
                </c:pt>
                <c:pt idx="84">
                  <c:v>11406.617025291189</c:v>
                </c:pt>
                <c:pt idx="85">
                  <c:v>11483.628230986396</c:v>
                </c:pt>
                <c:pt idx="86">
                  <c:v>11559.245354878136</c:v>
                </c:pt>
                <c:pt idx="87">
                  <c:v>11634.326181536693</c:v>
                </c:pt>
                <c:pt idx="88">
                  <c:v>11708.883632740604</c:v>
                </c:pt>
                <c:pt idx="89">
                  <c:v>11782.519768601593</c:v>
                </c:pt>
                <c:pt idx="90">
                  <c:v>11854.104721121274</c:v>
                </c:pt>
                <c:pt idx="91">
                  <c:v>11925.25136515825</c:v>
                </c:pt>
                <c:pt idx="92">
                  <c:v>11996.190763313352</c:v>
                </c:pt>
                <c:pt idx="93">
                  <c:v>12067.03124093497</c:v>
                </c:pt>
                <c:pt idx="94">
                  <c:v>12137.840880227845</c:v>
                </c:pt>
                <c:pt idx="95">
                  <c:v>12207.706001825914</c:v>
                </c:pt>
                <c:pt idx="96">
                  <c:v>12277.010168953258</c:v>
                </c:pt>
                <c:pt idx="97">
                  <c:v>12346.284700870818</c:v>
                </c:pt>
                <c:pt idx="98">
                  <c:v>12415.426347982462</c:v>
                </c:pt>
                <c:pt idx="99">
                  <c:v>12484.495903290395</c:v>
                </c:pt>
                <c:pt idx="100">
                  <c:v>12553.432614294989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3A-934C-B294-7CA72136EFD2}"/>
            </c:ext>
          </c:extLst>
        </c:ser>
        <c:ser>
          <c:idx val="2"/>
          <c:order val="2"/>
          <c:tx>
            <c:strRef>
              <c:f>'Detailed mode distributions'!$H$2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distributions'!$H$103:$H$203</c:f>
              <c:numCache>
                <c:formatCode>0</c:formatCode>
                <c:ptCount val="101"/>
                <c:pt idx="0">
                  <c:v>1393.208753868935</c:v>
                </c:pt>
                <c:pt idx="1">
                  <c:v>1419.2060132778402</c:v>
                </c:pt>
                <c:pt idx="2">
                  <c:v>1455.21452433165</c:v>
                </c:pt>
                <c:pt idx="3">
                  <c:v>1482.3234916129504</c:v>
                </c:pt>
                <c:pt idx="4">
                  <c:v>1510.4858441129225</c:v>
                </c:pt>
                <c:pt idx="5">
                  <c:v>1547.8328243027067</c:v>
                </c:pt>
                <c:pt idx="6">
                  <c:v>1588.6034296208124</c:v>
                </c:pt>
                <c:pt idx="7">
                  <c:v>1632.3697807947058</c:v>
                </c:pt>
                <c:pt idx="8">
                  <c:v>1678.2350126946396</c:v>
                </c:pt>
                <c:pt idx="9">
                  <c:v>1719.7594726136192</c:v>
                </c:pt>
                <c:pt idx="10">
                  <c:v>1764.0750086347709</c:v>
                </c:pt>
                <c:pt idx="11">
                  <c:v>1806.9708876644654</c:v>
                </c:pt>
                <c:pt idx="12">
                  <c:v>1862.8763094617</c:v>
                </c:pt>
                <c:pt idx="13">
                  <c:v>1926.5637207118493</c:v>
                </c:pt>
                <c:pt idx="14">
                  <c:v>1979.5584536428787</c:v>
                </c:pt>
                <c:pt idx="15">
                  <c:v>2029.1402244941878</c:v>
                </c:pt>
                <c:pt idx="16">
                  <c:v>2076.0287643140368</c:v>
                </c:pt>
                <c:pt idx="17">
                  <c:v>2123.6650831517304</c:v>
                </c:pt>
                <c:pt idx="18">
                  <c:v>2173.4674525973119</c:v>
                </c:pt>
                <c:pt idx="19">
                  <c:v>2225.8130718851444</c:v>
                </c:pt>
                <c:pt idx="20">
                  <c:v>2279.6861075445809</c:v>
                </c:pt>
                <c:pt idx="21">
                  <c:v>2335.5934731264406</c:v>
                </c:pt>
                <c:pt idx="22">
                  <c:v>2393.7122316281634</c:v>
                </c:pt>
                <c:pt idx="23">
                  <c:v>2454.1440749443022</c:v>
                </c:pt>
                <c:pt idx="24">
                  <c:v>2516.9592539233995</c:v>
                </c:pt>
                <c:pt idx="25">
                  <c:v>2581.4506702807271</c:v>
                </c:pt>
                <c:pt idx="26">
                  <c:v>2648.2886258780995</c:v>
                </c:pt>
                <c:pt idx="27">
                  <c:v>2717.5026647977697</c:v>
                </c:pt>
                <c:pt idx="28">
                  <c:v>2789.1344122845808</c:v>
                </c:pt>
                <c:pt idx="29">
                  <c:v>2863.2198257798059</c:v>
                </c:pt>
                <c:pt idx="30">
                  <c:v>2939.5065750447079</c:v>
                </c:pt>
                <c:pt idx="31">
                  <c:v>3018.2593572541373</c:v>
                </c:pt>
                <c:pt idx="32">
                  <c:v>3099.3813204253725</c:v>
                </c:pt>
                <c:pt idx="33">
                  <c:v>3182.8084124548745</c:v>
                </c:pt>
                <c:pt idx="34">
                  <c:v>3268.406518470852</c:v>
                </c:pt>
                <c:pt idx="35">
                  <c:v>3355.4900267130774</c:v>
                </c:pt>
                <c:pt idx="36">
                  <c:v>3444.7475482406312</c:v>
                </c:pt>
                <c:pt idx="37">
                  <c:v>3535.9502269737873</c:v>
                </c:pt>
                <c:pt idx="38">
                  <c:v>3628.4265392679217</c:v>
                </c:pt>
                <c:pt idx="39">
                  <c:v>3722.574506084557</c:v>
                </c:pt>
                <c:pt idx="40">
                  <c:v>3816.630567997755</c:v>
                </c:pt>
                <c:pt idx="41">
                  <c:v>3911.2710189999307</c:v>
                </c:pt>
                <c:pt idx="42">
                  <c:v>4007.5928805365547</c:v>
                </c:pt>
                <c:pt idx="43">
                  <c:v>4105.5390850109852</c:v>
                </c:pt>
                <c:pt idx="44">
                  <c:v>4203.7364797774335</c:v>
                </c:pt>
                <c:pt idx="45">
                  <c:v>4300.9874968919548</c:v>
                </c:pt>
                <c:pt idx="46">
                  <c:v>4399.8889564137244</c:v>
                </c:pt>
                <c:pt idx="47">
                  <c:v>4500.3542663012267</c:v>
                </c:pt>
                <c:pt idx="48">
                  <c:v>4602.3555334379625</c:v>
                </c:pt>
                <c:pt idx="49">
                  <c:v>4705.8688457555872</c:v>
                </c:pt>
                <c:pt idx="50">
                  <c:v>4809.5404514201427</c:v>
                </c:pt>
                <c:pt idx="51">
                  <c:v>4914.4428824064098</c:v>
                </c:pt>
                <c:pt idx="52">
                  <c:v>5020.5258626650775</c:v>
                </c:pt>
                <c:pt idx="53">
                  <c:v>5127.7267495181086</c:v>
                </c:pt>
                <c:pt idx="54">
                  <c:v>5235.9788780036479</c:v>
                </c:pt>
                <c:pt idx="55">
                  <c:v>5343.8453026975258</c:v>
                </c:pt>
                <c:pt idx="56">
                  <c:v>5452.3990088920482</c:v>
                </c:pt>
                <c:pt idx="57">
                  <c:v>5561.3494660506267</c:v>
                </c:pt>
                <c:pt idx="58">
                  <c:v>5669.774673676412</c:v>
                </c:pt>
                <c:pt idx="59">
                  <c:v>5778.2745567910597</c:v>
                </c:pt>
                <c:pt idx="60">
                  <c:v>5886.0077738915534</c:v>
                </c:pt>
                <c:pt idx="61">
                  <c:v>5994.1313340179449</c:v>
                </c:pt>
                <c:pt idx="62">
                  <c:v>6102.6729085108836</c:v>
                </c:pt>
                <c:pt idx="63">
                  <c:v>6211.6596125679853</c:v>
                </c:pt>
                <c:pt idx="64">
                  <c:v>6321.1945368616016</c:v>
                </c:pt>
                <c:pt idx="65">
                  <c:v>6429.9617265946699</c:v>
                </c:pt>
                <c:pt idx="66">
                  <c:v>6538.9300870934885</c:v>
                </c:pt>
                <c:pt idx="67">
                  <c:v>6648.2401440925742</c:v>
                </c:pt>
                <c:pt idx="68">
                  <c:v>6757.8911012020299</c:v>
                </c:pt>
                <c:pt idx="69">
                  <c:v>6867.8408072107522</c:v>
                </c:pt>
                <c:pt idx="70">
                  <c:v>6977.0318986980265</c:v>
                </c:pt>
                <c:pt idx="71">
                  <c:v>7086.342608156031</c:v>
                </c:pt>
                <c:pt idx="72">
                  <c:v>7196.1700348101404</c:v>
                </c:pt>
                <c:pt idx="73">
                  <c:v>7306.4950061532154</c:v>
                </c:pt>
                <c:pt idx="74">
                  <c:v>7417.2976137401884</c:v>
                </c:pt>
                <c:pt idx="75">
                  <c:v>7527.5586495256775</c:v>
                </c:pt>
                <c:pt idx="76">
                  <c:v>7638.0916546797907</c:v>
                </c:pt>
                <c:pt idx="77">
                  <c:v>7748.5634669128094</c:v>
                </c:pt>
                <c:pt idx="78">
                  <c:v>7858.1431223232939</c:v>
                </c:pt>
                <c:pt idx="79">
                  <c:v>7968.2102732204366</c:v>
                </c:pt>
                <c:pt idx="80">
                  <c:v>8077.7824510003675</c:v>
                </c:pt>
                <c:pt idx="81">
                  <c:v>8187.5248430602924</c:v>
                </c:pt>
                <c:pt idx="82">
                  <c:v>8296.9242233437271</c:v>
                </c:pt>
                <c:pt idx="83">
                  <c:v>8406.3114775647173</c:v>
                </c:pt>
                <c:pt idx="84">
                  <c:v>8515.7963136782564</c:v>
                </c:pt>
                <c:pt idx="85">
                  <c:v>8624.6974705167449</c:v>
                </c:pt>
                <c:pt idx="86">
                  <c:v>8733.6175335856024</c:v>
                </c:pt>
                <c:pt idx="87">
                  <c:v>8842.7341635711018</c:v>
                </c:pt>
                <c:pt idx="88">
                  <c:v>8952.124410684959</c:v>
                </c:pt>
                <c:pt idx="89">
                  <c:v>9060.5678420820896</c:v>
                </c:pt>
                <c:pt idx="90">
                  <c:v>9168.5450761086558</c:v>
                </c:pt>
                <c:pt idx="91">
                  <c:v>9276.8371226469244</c:v>
                </c:pt>
                <c:pt idx="92">
                  <c:v>9385.5379217988375</c:v>
                </c:pt>
                <c:pt idx="93">
                  <c:v>9494.7904738132456</c:v>
                </c:pt>
                <c:pt idx="94">
                  <c:v>9604.7683643070995</c:v>
                </c:pt>
                <c:pt idx="95">
                  <c:v>9716.8051250532117</c:v>
                </c:pt>
                <c:pt idx="96">
                  <c:v>9829.3329775537986</c:v>
                </c:pt>
                <c:pt idx="97">
                  <c:v>9942.6741661814758</c:v>
                </c:pt>
                <c:pt idx="98">
                  <c:v>10056.682516337845</c:v>
                </c:pt>
                <c:pt idx="99">
                  <c:v>10171.345847813363</c:v>
                </c:pt>
                <c:pt idx="100">
                  <c:v>10286.44826367084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3A-934C-B294-7CA72136E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0904064"/>
        <c:axId val="220914048"/>
      </c:areaChart>
      <c:catAx>
        <c:axId val="22090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2091404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20914048"/>
        <c:scaling>
          <c:orientation val="minMax"/>
        </c:scaling>
        <c:delete val="0"/>
        <c:axPos val="l"/>
        <c:majorGridlines/>
        <c:title>
          <c:tx>
            <c:strRef>
              <c:f>'Detailed mode distributions'!$F$1</c:f>
              <c:strCache>
                <c:ptCount val="1"/>
                <c:pt idx="0">
                  <c:v>Distance (10^9 pkm)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22090406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distributions'!$J$2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distributions'!$J$103:$J$203</c:f>
              <c:numCache>
                <c:formatCode>0</c:formatCode>
                <c:ptCount val="101"/>
                <c:pt idx="0">
                  <c:v>448.61970767961964</c:v>
                </c:pt>
                <c:pt idx="1">
                  <c:v>455.27515637533071</c:v>
                </c:pt>
                <c:pt idx="2">
                  <c:v>477.63008998979865</c:v>
                </c:pt>
                <c:pt idx="3">
                  <c:v>519.24700200807661</c:v>
                </c:pt>
                <c:pt idx="4">
                  <c:v>547.77092395759519</c:v>
                </c:pt>
                <c:pt idx="5">
                  <c:v>551.50001666936623</c:v>
                </c:pt>
                <c:pt idx="6">
                  <c:v>541.29733897440053</c:v>
                </c:pt>
                <c:pt idx="7">
                  <c:v>593.38234350673042</c:v>
                </c:pt>
                <c:pt idx="8">
                  <c:v>647.18545728790093</c:v>
                </c:pt>
                <c:pt idx="9">
                  <c:v>704.65666476528213</c:v>
                </c:pt>
                <c:pt idx="10">
                  <c:v>771.74282623900149</c:v>
                </c:pt>
                <c:pt idx="11">
                  <c:v>795.11307493020911</c:v>
                </c:pt>
                <c:pt idx="12">
                  <c:v>797.05399170251246</c:v>
                </c:pt>
                <c:pt idx="13">
                  <c:v>801.36132669486813</c:v>
                </c:pt>
                <c:pt idx="14">
                  <c:v>806.63866871119581</c:v>
                </c:pt>
                <c:pt idx="15">
                  <c:v>832.74658110937094</c:v>
                </c:pt>
                <c:pt idx="16">
                  <c:v>856.2942888157711</c:v>
                </c:pt>
                <c:pt idx="17">
                  <c:v>878.14553120392497</c:v>
                </c:pt>
                <c:pt idx="18">
                  <c:v>899.86503222558053</c:v>
                </c:pt>
                <c:pt idx="19">
                  <c:v>923.40639701355667</c:v>
                </c:pt>
                <c:pt idx="20">
                  <c:v>950.29877950296463</c:v>
                </c:pt>
                <c:pt idx="21">
                  <c:v>981.5001577714595</c:v>
                </c:pt>
                <c:pt idx="22">
                  <c:v>1017.0388296801495</c:v>
                </c:pt>
                <c:pt idx="23">
                  <c:v>1056.3317273012442</c:v>
                </c:pt>
                <c:pt idx="24">
                  <c:v>1098.2175417411027</c:v>
                </c:pt>
                <c:pt idx="25">
                  <c:v>1141.1951873047403</c:v>
                </c:pt>
                <c:pt idx="26">
                  <c:v>1183.6145950968189</c:v>
                </c:pt>
                <c:pt idx="27">
                  <c:v>1224.0644784985675</c:v>
                </c:pt>
                <c:pt idx="28">
                  <c:v>1261.4051465479124</c:v>
                </c:pt>
                <c:pt idx="29">
                  <c:v>1295.5392484647271</c:v>
                </c:pt>
                <c:pt idx="30">
                  <c:v>1329.0998006993743</c:v>
                </c:pt>
                <c:pt idx="31">
                  <c:v>1360.585919339162</c:v>
                </c:pt>
                <c:pt idx="32">
                  <c:v>1390.8758921538699</c:v>
                </c:pt>
                <c:pt idx="33">
                  <c:v>1421.5766545397371</c:v>
                </c:pt>
                <c:pt idx="34">
                  <c:v>1442.6360689978126</c:v>
                </c:pt>
                <c:pt idx="35">
                  <c:v>1466.0530179308132</c:v>
                </c:pt>
                <c:pt idx="36">
                  <c:v>1495.5459074089056</c:v>
                </c:pt>
                <c:pt idx="37">
                  <c:v>1532.3630411474712</c:v>
                </c:pt>
                <c:pt idx="38">
                  <c:v>1577.1053224536079</c:v>
                </c:pt>
                <c:pt idx="39">
                  <c:v>1629.7492772312664</c:v>
                </c:pt>
                <c:pt idx="40">
                  <c:v>1688.8243050586534</c:v>
                </c:pt>
                <c:pt idx="41">
                  <c:v>1751.5496781855293</c:v>
                </c:pt>
                <c:pt idx="42">
                  <c:v>1815.4855945127656</c:v>
                </c:pt>
                <c:pt idx="43">
                  <c:v>1858.5800646641733</c:v>
                </c:pt>
                <c:pt idx="44">
                  <c:v>1904.6624454043451</c:v>
                </c:pt>
                <c:pt idx="45">
                  <c:v>1934.7475188061987</c:v>
                </c:pt>
                <c:pt idx="46">
                  <c:v>1964.4889664085483</c:v>
                </c:pt>
                <c:pt idx="47">
                  <c:v>1985.2146351706685</c:v>
                </c:pt>
                <c:pt idx="48">
                  <c:v>2008.8009789054822</c:v>
                </c:pt>
                <c:pt idx="49">
                  <c:v>2035.5574076808753</c:v>
                </c:pt>
                <c:pt idx="50">
                  <c:v>2070.5202839813501</c:v>
                </c:pt>
                <c:pt idx="51">
                  <c:v>2114.1698258710021</c:v>
                </c:pt>
                <c:pt idx="52">
                  <c:v>2158.622092543776</c:v>
                </c:pt>
                <c:pt idx="53">
                  <c:v>2212.5791663486084</c:v>
                </c:pt>
                <c:pt idx="54">
                  <c:v>2265.062622058334</c:v>
                </c:pt>
                <c:pt idx="55">
                  <c:v>2321.0657843230074</c:v>
                </c:pt>
                <c:pt idx="56">
                  <c:v>2372.8478971993563</c:v>
                </c:pt>
                <c:pt idx="57">
                  <c:v>2424.1989582414467</c:v>
                </c:pt>
                <c:pt idx="58">
                  <c:v>2470.699711818525</c:v>
                </c:pt>
                <c:pt idx="59">
                  <c:v>2503.4722056133287</c:v>
                </c:pt>
                <c:pt idx="60">
                  <c:v>2534.8200288216431</c:v>
                </c:pt>
                <c:pt idx="61">
                  <c:v>2563.0422825370156</c:v>
                </c:pt>
                <c:pt idx="62">
                  <c:v>2584.3348770672487</c:v>
                </c:pt>
                <c:pt idx="63">
                  <c:v>2609.0218235534135</c:v>
                </c:pt>
                <c:pt idx="64">
                  <c:v>2634.0681087138614</c:v>
                </c:pt>
                <c:pt idx="65">
                  <c:v>2666.3811104424394</c:v>
                </c:pt>
                <c:pt idx="66">
                  <c:v>2700.7445326191864</c:v>
                </c:pt>
                <c:pt idx="67">
                  <c:v>2742.0227873280396</c:v>
                </c:pt>
                <c:pt idx="68">
                  <c:v>2784.9081740486399</c:v>
                </c:pt>
                <c:pt idx="69">
                  <c:v>2832.0575533376909</c:v>
                </c:pt>
                <c:pt idx="70">
                  <c:v>2875.6502143785438</c:v>
                </c:pt>
                <c:pt idx="71">
                  <c:v>2920.2071457138386</c:v>
                </c:pt>
                <c:pt idx="72">
                  <c:v>2958.574595382549</c:v>
                </c:pt>
                <c:pt idx="73">
                  <c:v>2994.4535998297815</c:v>
                </c:pt>
                <c:pt idx="74">
                  <c:v>3024.0229697784484</c:v>
                </c:pt>
                <c:pt idx="75">
                  <c:v>3052.0955642782237</c:v>
                </c:pt>
                <c:pt idx="76">
                  <c:v>3076.9001696144596</c:v>
                </c:pt>
                <c:pt idx="77">
                  <c:v>3102.1001041971917</c:v>
                </c:pt>
                <c:pt idx="78">
                  <c:v>3125.6201970418992</c:v>
                </c:pt>
                <c:pt idx="79">
                  <c:v>3158.4270995046304</c:v>
                </c:pt>
                <c:pt idx="80">
                  <c:v>3194.2420951974609</c:v>
                </c:pt>
                <c:pt idx="81">
                  <c:v>3233.3836571561119</c:v>
                </c:pt>
                <c:pt idx="82">
                  <c:v>3268.5937277558473</c:v>
                </c:pt>
                <c:pt idx="83">
                  <c:v>3311.7145800439644</c:v>
                </c:pt>
                <c:pt idx="84">
                  <c:v>3350.6854181312037</c:v>
                </c:pt>
                <c:pt idx="85">
                  <c:v>3390.8888764897783</c:v>
                </c:pt>
                <c:pt idx="86">
                  <c:v>3423.4997121734527</c:v>
                </c:pt>
                <c:pt idx="87">
                  <c:v>3456.0153714799571</c:v>
                </c:pt>
                <c:pt idx="88">
                  <c:v>3478.8067198199469</c:v>
                </c:pt>
                <c:pt idx="89">
                  <c:v>3505.402846637367</c:v>
                </c:pt>
                <c:pt idx="90">
                  <c:v>3530.4770438758746</c:v>
                </c:pt>
                <c:pt idx="91">
                  <c:v>3554.8399533389179</c:v>
                </c:pt>
                <c:pt idx="92">
                  <c:v>3585.2260249370988</c:v>
                </c:pt>
                <c:pt idx="93">
                  <c:v>3621.7334387075903</c:v>
                </c:pt>
                <c:pt idx="94">
                  <c:v>3673.1085009553926</c:v>
                </c:pt>
                <c:pt idx="95">
                  <c:v>3673.2569042228924</c:v>
                </c:pt>
                <c:pt idx="96">
                  <c:v>3697.6105756359711</c:v>
                </c:pt>
                <c:pt idx="97">
                  <c:v>3725.41136623887</c:v>
                </c:pt>
                <c:pt idx="98">
                  <c:v>3725.9017486920593</c:v>
                </c:pt>
                <c:pt idx="99">
                  <c:v>3749.3886963734581</c:v>
                </c:pt>
                <c:pt idx="100">
                  <c:v>3778.8805565035477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D-1F47-9F85-A6457D15A900}"/>
            </c:ext>
          </c:extLst>
        </c:ser>
        <c:ser>
          <c:idx val="1"/>
          <c:order val="1"/>
          <c:tx>
            <c:strRef>
              <c:f>'Detailed mode distributions'!$K$2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distributions'!$K$103:$K$203</c:f>
              <c:numCache>
                <c:formatCode>0</c:formatCode>
                <c:ptCount val="101"/>
                <c:pt idx="0">
                  <c:v>201.67302680423862</c:v>
                </c:pt>
                <c:pt idx="1">
                  <c:v>200.11952609129796</c:v>
                </c:pt>
                <c:pt idx="2">
                  <c:v>210.32787141786372</c:v>
                </c:pt>
                <c:pt idx="3">
                  <c:v>217.0953607394699</c:v>
                </c:pt>
                <c:pt idx="4">
                  <c:v>221.81178132363178</c:v>
                </c:pt>
                <c:pt idx="5">
                  <c:v>228.64623308460065</c:v>
                </c:pt>
                <c:pt idx="6">
                  <c:v>234.54519552988316</c:v>
                </c:pt>
                <c:pt idx="7">
                  <c:v>244.82345957395998</c:v>
                </c:pt>
                <c:pt idx="8">
                  <c:v>250.78151368415803</c:v>
                </c:pt>
                <c:pt idx="9">
                  <c:v>253.89699937112948</c:v>
                </c:pt>
                <c:pt idx="10">
                  <c:v>264.45233529410996</c:v>
                </c:pt>
                <c:pt idx="11">
                  <c:v>271.18636875318145</c:v>
                </c:pt>
                <c:pt idx="12">
                  <c:v>275.4801520724584</c:v>
                </c:pt>
                <c:pt idx="13">
                  <c:v>287.95708341934045</c:v>
                </c:pt>
                <c:pt idx="14">
                  <c:v>296.43769651430176</c:v>
                </c:pt>
                <c:pt idx="15">
                  <c:v>304.16606127900423</c:v>
                </c:pt>
                <c:pt idx="16">
                  <c:v>308.84596485162092</c:v>
                </c:pt>
                <c:pt idx="17">
                  <c:v>314.44469862979309</c:v>
                </c:pt>
                <c:pt idx="18">
                  <c:v>319.85210431735322</c:v>
                </c:pt>
                <c:pt idx="19">
                  <c:v>325.36427330536452</c:v>
                </c:pt>
                <c:pt idx="20">
                  <c:v>330.75825152619154</c:v>
                </c:pt>
                <c:pt idx="21">
                  <c:v>336.21140601929829</c:v>
                </c:pt>
                <c:pt idx="22">
                  <c:v>341.81461281903262</c:v>
                </c:pt>
                <c:pt idx="23">
                  <c:v>347.49781790241792</c:v>
                </c:pt>
                <c:pt idx="24">
                  <c:v>353.24976168861355</c:v>
                </c:pt>
                <c:pt idx="25">
                  <c:v>358.84263861330953</c:v>
                </c:pt>
                <c:pt idx="26">
                  <c:v>364.46636027024158</c:v>
                </c:pt>
                <c:pt idx="27">
                  <c:v>370.15092963163181</c:v>
                </c:pt>
                <c:pt idx="28">
                  <c:v>375.90589705181634</c:v>
                </c:pt>
                <c:pt idx="29">
                  <c:v>381.73657736716973</c:v>
                </c:pt>
                <c:pt idx="30">
                  <c:v>387.42976672819537</c:v>
                </c:pt>
                <c:pt idx="31">
                  <c:v>393.13355205049919</c:v>
                </c:pt>
                <c:pt idx="32">
                  <c:v>398.90732567055414</c:v>
                </c:pt>
                <c:pt idx="33">
                  <c:v>404.76079157206112</c:v>
                </c:pt>
                <c:pt idx="34">
                  <c:v>410.70204385010771</c:v>
                </c:pt>
                <c:pt idx="35">
                  <c:v>416.47933510546898</c:v>
                </c:pt>
                <c:pt idx="36">
                  <c:v>422.30803015777394</c:v>
                </c:pt>
                <c:pt idx="37">
                  <c:v>428.19847895710461</c:v>
                </c:pt>
                <c:pt idx="38">
                  <c:v>434.13317432918029</c:v>
                </c:pt>
                <c:pt idx="39">
                  <c:v>440.10809124481858</c:v>
                </c:pt>
                <c:pt idx="40">
                  <c:v>445.82385545910205</c:v>
                </c:pt>
                <c:pt idx="41">
                  <c:v>451.50388769893141</c:v>
                </c:pt>
                <c:pt idx="42">
                  <c:v>457.17264286834887</c:v>
                </c:pt>
                <c:pt idx="43">
                  <c:v>462.82004129827561</c:v>
                </c:pt>
                <c:pt idx="44">
                  <c:v>468.07742631984445</c:v>
                </c:pt>
                <c:pt idx="45">
                  <c:v>472.66733302882483</c:v>
                </c:pt>
                <c:pt idx="46">
                  <c:v>477.19180113008662</c:v>
                </c:pt>
                <c:pt idx="47">
                  <c:v>481.69989557302051</c:v>
                </c:pt>
                <c:pt idx="48">
                  <c:v>486.20158564392005</c:v>
                </c:pt>
                <c:pt idx="49">
                  <c:v>490.68701961234518</c:v>
                </c:pt>
                <c:pt idx="50">
                  <c:v>494.82770939019002</c:v>
                </c:pt>
                <c:pt idx="51">
                  <c:v>498.91368297793917</c:v>
                </c:pt>
                <c:pt idx="52">
                  <c:v>502.93432860303119</c:v>
                </c:pt>
                <c:pt idx="53">
                  <c:v>506.9250075493938</c:v>
                </c:pt>
                <c:pt idx="54">
                  <c:v>510.85927847369379</c:v>
                </c:pt>
                <c:pt idx="55">
                  <c:v>514.43667872514914</c:v>
                </c:pt>
                <c:pt idx="56">
                  <c:v>517.91461906857751</c:v>
                </c:pt>
                <c:pt idx="57">
                  <c:v>521.28579392390463</c:v>
                </c:pt>
                <c:pt idx="58">
                  <c:v>524.5532669714031</c:v>
                </c:pt>
                <c:pt idx="59">
                  <c:v>527.71997146454862</c:v>
                </c:pt>
                <c:pt idx="60">
                  <c:v>530.51744704666089</c:v>
                </c:pt>
                <c:pt idx="61">
                  <c:v>533.18351430977157</c:v>
                </c:pt>
                <c:pt idx="62">
                  <c:v>535.73082767336518</c:v>
                </c:pt>
                <c:pt idx="63">
                  <c:v>538.1679142725003</c:v>
                </c:pt>
                <c:pt idx="64">
                  <c:v>540.49907183808932</c:v>
                </c:pt>
                <c:pt idx="65">
                  <c:v>542.50119817107236</c:v>
                </c:pt>
                <c:pt idx="66">
                  <c:v>544.37491802528109</c:v>
                </c:pt>
                <c:pt idx="67">
                  <c:v>546.15981512632595</c:v>
                </c:pt>
                <c:pt idx="68">
                  <c:v>547.8648530999302</c:v>
                </c:pt>
                <c:pt idx="69">
                  <c:v>549.49324985947544</c:v>
                </c:pt>
                <c:pt idx="70">
                  <c:v>550.85441077370933</c:v>
                </c:pt>
                <c:pt idx="71">
                  <c:v>552.13259885081493</c:v>
                </c:pt>
                <c:pt idx="72">
                  <c:v>553.35075791367592</c:v>
                </c:pt>
                <c:pt idx="73">
                  <c:v>554.51437596192295</c:v>
                </c:pt>
                <c:pt idx="74">
                  <c:v>555.62594478434175</c:v>
                </c:pt>
                <c:pt idx="75">
                  <c:v>556.50203257530097</c:v>
                </c:pt>
                <c:pt idx="76">
                  <c:v>557.28000038272467</c:v>
                </c:pt>
                <c:pt idx="77">
                  <c:v>557.98619124125901</c:v>
                </c:pt>
                <c:pt idx="78">
                  <c:v>558.62007957428364</c:v>
                </c:pt>
                <c:pt idx="79">
                  <c:v>559.18334382525723</c:v>
                </c:pt>
                <c:pt idx="80">
                  <c:v>559.54125301645968</c:v>
                </c:pt>
                <c:pt idx="81">
                  <c:v>559.81801236564456</c:v>
                </c:pt>
                <c:pt idx="82">
                  <c:v>560.00358609698787</c:v>
                </c:pt>
                <c:pt idx="83">
                  <c:v>560.10287411217087</c:v>
                </c:pt>
                <c:pt idx="84">
                  <c:v>560.12056537211004</c:v>
                </c:pt>
                <c:pt idx="85">
                  <c:v>559.95896127404956</c:v>
                </c:pt>
                <c:pt idx="86">
                  <c:v>559.71226759155127</c:v>
                </c:pt>
                <c:pt idx="87">
                  <c:v>559.42530766581967</c:v>
                </c:pt>
                <c:pt idx="88">
                  <c:v>559.10494462809913</c:v>
                </c:pt>
                <c:pt idx="89">
                  <c:v>558.75204478649187</c:v>
                </c:pt>
                <c:pt idx="90">
                  <c:v>558.2859064593182</c:v>
                </c:pt>
                <c:pt idx="91">
                  <c:v>557.780964160812</c:v>
                </c:pt>
                <c:pt idx="92">
                  <c:v>557.25210020477471</c:v>
                </c:pt>
                <c:pt idx="93">
                  <c:v>556.70252286272705</c:v>
                </c:pt>
                <c:pt idx="94">
                  <c:v>556.13379978517798</c:v>
                </c:pt>
                <c:pt idx="95">
                  <c:v>555.48081295877626</c:v>
                </c:pt>
                <c:pt idx="96">
                  <c:v>554.7936676618782</c:v>
                </c:pt>
                <c:pt idx="97">
                  <c:v>554.09888152945962</c:v>
                </c:pt>
                <c:pt idx="98">
                  <c:v>553.41473347852889</c:v>
                </c:pt>
                <c:pt idx="99">
                  <c:v>552.71242376539669</c:v>
                </c:pt>
                <c:pt idx="100">
                  <c:v>551.99839327854431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6D-1F47-9F85-A6457D15A900}"/>
            </c:ext>
          </c:extLst>
        </c:ser>
        <c:ser>
          <c:idx val="2"/>
          <c:order val="2"/>
          <c:tx>
            <c:strRef>
              <c:f>'Detailed mode distributions'!$L$2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distributions'!$L$103:$L$203</c:f>
              <c:numCache>
                <c:formatCode>0</c:formatCode>
                <c:ptCount val="101"/>
                <c:pt idx="0">
                  <c:v>34.830218846723376</c:v>
                </c:pt>
                <c:pt idx="1">
                  <c:v>35.480150331946</c:v>
                </c:pt>
                <c:pt idx="2">
                  <c:v>36.380363108291242</c:v>
                </c:pt>
                <c:pt idx="3">
                  <c:v>37.058087290323762</c:v>
                </c:pt>
                <c:pt idx="4">
                  <c:v>37.76214610282306</c:v>
                </c:pt>
                <c:pt idx="5">
                  <c:v>38.695820607567676</c:v>
                </c:pt>
                <c:pt idx="6">
                  <c:v>39.715085740520315</c:v>
                </c:pt>
                <c:pt idx="7">
                  <c:v>40.809244519867647</c:v>
                </c:pt>
                <c:pt idx="8">
                  <c:v>41.955875317365987</c:v>
                </c:pt>
                <c:pt idx="9">
                  <c:v>42.993986815340477</c:v>
                </c:pt>
                <c:pt idx="10">
                  <c:v>44.101875215869278</c:v>
                </c:pt>
                <c:pt idx="11">
                  <c:v>44.948400830653576</c:v>
                </c:pt>
                <c:pt idx="12">
                  <c:v>46.107352956870486</c:v>
                </c:pt>
                <c:pt idx="13">
                  <c:v>47.445238149814472</c:v>
                </c:pt>
                <c:pt idx="14">
                  <c:v>48.506581703750243</c:v>
                </c:pt>
                <c:pt idx="15">
                  <c:v>49.472912195101962</c:v>
                </c:pt>
                <c:pt idx="16">
                  <c:v>50.514688587967981</c:v>
                </c:pt>
                <c:pt idx="17">
                  <c:v>49.802840395912</c:v>
                </c:pt>
                <c:pt idx="18">
                  <c:v>49.043754124745675</c:v>
                </c:pt>
                <c:pt idx="19">
                  <c:v>48.293961045921968</c:v>
                </c:pt>
                <c:pt idx="20">
                  <c:v>47.548549917889062</c:v>
                </c:pt>
                <c:pt idx="21">
                  <c:v>47.326123746091234</c:v>
                </c:pt>
                <c:pt idx="22">
                  <c:v>47.27622301834635</c:v>
                </c:pt>
                <c:pt idx="23">
                  <c:v>47.369455795262141</c:v>
                </c:pt>
                <c:pt idx="24">
                  <c:v>47.592181441100173</c:v>
                </c:pt>
                <c:pt idx="25">
                  <c:v>47.916787527557666</c:v>
                </c:pt>
                <c:pt idx="26">
                  <c:v>48.345044146157996</c:v>
                </c:pt>
                <c:pt idx="27">
                  <c:v>48.87028128879404</c:v>
                </c:pt>
                <c:pt idx="28">
                  <c:v>49.485723688695892</c:v>
                </c:pt>
                <c:pt idx="29">
                  <c:v>50.185587868814459</c:v>
                </c:pt>
                <c:pt idx="30">
                  <c:v>50.961819347082198</c:v>
                </c:pt>
                <c:pt idx="31">
                  <c:v>51.799824397387788</c:v>
                </c:pt>
                <c:pt idx="32">
                  <c:v>52.704548649338115</c:v>
                </c:pt>
                <c:pt idx="33">
                  <c:v>53.672655957497241</c:v>
                </c:pt>
                <c:pt idx="34">
                  <c:v>54.700324972933409</c:v>
                </c:pt>
                <c:pt idx="35">
                  <c:v>55.768294759748152</c:v>
                </c:pt>
                <c:pt idx="36">
                  <c:v>56.884661565925107</c:v>
                </c:pt>
                <c:pt idx="37">
                  <c:v>58.043550192245235</c:v>
                </c:pt>
                <c:pt idx="38">
                  <c:v>59.245248512518302</c:v>
                </c:pt>
                <c:pt idx="39">
                  <c:v>60.486001216847008</c:v>
                </c:pt>
                <c:pt idx="40">
                  <c:v>61.735745148520131</c:v>
                </c:pt>
                <c:pt idx="41">
                  <c:v>63.001863685755012</c:v>
                </c:pt>
                <c:pt idx="42">
                  <c:v>64.303585181990726</c:v>
                </c:pt>
                <c:pt idx="43">
                  <c:v>65.634294588800998</c:v>
                </c:pt>
                <c:pt idx="44">
                  <c:v>66.969719605330241</c:v>
                </c:pt>
                <c:pt idx="45">
                  <c:v>68.291235321892955</c:v>
                </c:pt>
                <c:pt idx="46">
                  <c:v>69.634585425201763</c:v>
                </c:pt>
                <c:pt idx="47">
                  <c:v>71.001317747221407</c:v>
                </c:pt>
                <c:pt idx="48">
                  <c:v>72.389608639287658</c:v>
                </c:pt>
                <c:pt idx="49">
                  <c:v>73.792858039972543</c:v>
                </c:pt>
                <c:pt idx="50">
                  <c:v>75.183555621402562</c:v>
                </c:pt>
                <c:pt idx="51">
                  <c:v>76.591939723062922</c:v>
                </c:pt>
                <c:pt idx="52">
                  <c:v>78.022570501999894</c:v>
                </c:pt>
                <c:pt idx="53">
                  <c:v>79.460204500226354</c:v>
                </c:pt>
                <c:pt idx="54">
                  <c:v>80.910273574890624</c:v>
                </c:pt>
                <c:pt idx="55">
                  <c:v>82.350833386995461</c:v>
                </c:pt>
                <c:pt idx="56">
                  <c:v>83.799364935714877</c:v>
                </c:pt>
                <c:pt idx="57">
                  <c:v>85.251562401368574</c:v>
                </c:pt>
                <c:pt idx="58">
                  <c:v>86.706839918329578</c:v>
                </c:pt>
                <c:pt idx="59">
                  <c:v>88.164093398045097</c:v>
                </c:pt>
                <c:pt idx="60">
                  <c:v>89.603111999958088</c:v>
                </c:pt>
                <c:pt idx="61">
                  <c:v>91.040055698568253</c:v>
                </c:pt>
                <c:pt idx="62">
                  <c:v>92.474639424092132</c:v>
                </c:pt>
                <c:pt idx="63">
                  <c:v>93.906331453818652</c:v>
                </c:pt>
                <c:pt idx="64">
                  <c:v>95.334409537329535</c:v>
                </c:pt>
                <c:pt idx="65">
                  <c:v>96.741097577599845</c:v>
                </c:pt>
                <c:pt idx="66">
                  <c:v>98.140347782929325</c:v>
                </c:pt>
                <c:pt idx="67">
                  <c:v>99.533882305464289</c:v>
                </c:pt>
                <c:pt idx="68">
                  <c:v>100.92120701834988</c:v>
                </c:pt>
                <c:pt idx="69">
                  <c:v>102.30109274746424</c:v>
                </c:pt>
                <c:pt idx="70">
                  <c:v>103.65694166558519</c:v>
                </c:pt>
                <c:pt idx="71">
                  <c:v>104.99347231637432</c:v>
                </c:pt>
                <c:pt idx="72">
                  <c:v>106.32364889275307</c:v>
                </c:pt>
                <c:pt idx="73">
                  <c:v>107.64782839177211</c:v>
                </c:pt>
                <c:pt idx="74">
                  <c:v>108.96467564275029</c:v>
                </c:pt>
                <c:pt idx="75">
                  <c:v>110.24621597714581</c:v>
                </c:pt>
                <c:pt idx="76">
                  <c:v>111.50451235042527</c:v>
                </c:pt>
                <c:pt idx="77">
                  <c:v>112.75704731084224</c:v>
                </c:pt>
                <c:pt idx="78">
                  <c:v>114.00251833926458</c:v>
                </c:pt>
                <c:pt idx="79">
                  <c:v>115.24038966988334</c:v>
                </c:pt>
                <c:pt idx="80">
                  <c:v>116.46026973592208</c:v>
                </c:pt>
                <c:pt idx="81">
                  <c:v>117.67258154502727</c:v>
                </c:pt>
                <c:pt idx="82">
                  <c:v>118.87612993476962</c:v>
                </c:pt>
                <c:pt idx="83">
                  <c:v>120.07031041992298</c:v>
                </c:pt>
                <c:pt idx="84">
                  <c:v>121.25597606922949</c:v>
                </c:pt>
                <c:pt idx="85">
                  <c:v>122.42353128526851</c:v>
                </c:pt>
                <c:pt idx="86">
                  <c:v>123.5815698766049</c:v>
                </c:pt>
                <c:pt idx="87">
                  <c:v>124.7332809401418</c:v>
                </c:pt>
                <c:pt idx="88">
                  <c:v>125.87924832839791</c:v>
                </c:pt>
                <c:pt idx="89">
                  <c:v>127.0184594683446</c:v>
                </c:pt>
                <c:pt idx="90">
                  <c:v>128.14374266421461</c:v>
                </c:pt>
                <c:pt idx="91">
                  <c:v>129.26175411464624</c:v>
                </c:pt>
                <c:pt idx="92">
                  <c:v>130.37383470271865</c:v>
                </c:pt>
                <c:pt idx="93">
                  <c:v>131.48065586828443</c:v>
                </c:pt>
                <c:pt idx="94">
                  <c:v>132.58188971125529</c:v>
                </c:pt>
                <c:pt idx="95">
                  <c:v>133.66118137189486</c:v>
                </c:pt>
                <c:pt idx="96">
                  <c:v>134.73160518794833</c:v>
                </c:pt>
                <c:pt idx="97">
                  <c:v>135.80169604216269</c:v>
                </c:pt>
                <c:pt idx="98">
                  <c:v>136.89770628969177</c:v>
                </c:pt>
                <c:pt idx="99">
                  <c:v>137.99339925397774</c:v>
                </c:pt>
                <c:pt idx="100">
                  <c:v>139.0875004271081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6D-1F47-9F85-A6457D15A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7152128"/>
        <c:axId val="217158016"/>
      </c:areaChart>
      <c:catAx>
        <c:axId val="217152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17158016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17158016"/>
        <c:scaling>
          <c:orientation val="minMax"/>
        </c:scaling>
        <c:delete val="0"/>
        <c:axPos val="l"/>
        <c:majorGridlines/>
        <c:title>
          <c:tx>
            <c:strRef>
              <c:f>'Detailed mode distributions'!$J$1</c:f>
              <c:strCache>
                <c:ptCount val="1"/>
                <c:pt idx="0">
                  <c:v>Emissions (Mton)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217152128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distributions'!$F$2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distributions'!$F$103:$F$203</c:f>
              <c:numCache>
                <c:formatCode>0</c:formatCode>
                <c:ptCount val="101"/>
                <c:pt idx="0">
                  <c:v>3221.0896395314389</c:v>
                </c:pt>
                <c:pt idx="1">
                  <c:v>3412.8798332405258</c:v>
                </c:pt>
                <c:pt idx="2">
                  <c:v>3677.427623513694</c:v>
                </c:pt>
                <c:pt idx="3">
                  <c:v>3903.863225851223</c:v>
                </c:pt>
                <c:pt idx="4">
                  <c:v>4134.8245082291896</c:v>
                </c:pt>
                <c:pt idx="5">
                  <c:v>4421.0093637892478</c:v>
                </c:pt>
                <c:pt idx="6">
                  <c:v>4729.557116001125</c:v>
                </c:pt>
                <c:pt idx="7">
                  <c:v>5061.616291830579</c:v>
                </c:pt>
                <c:pt idx="8">
                  <c:v>5385.0230056610735</c:v>
                </c:pt>
                <c:pt idx="9">
                  <c:v>5557.2130531640123</c:v>
                </c:pt>
                <c:pt idx="10">
                  <c:v>5866.01593329149</c:v>
                </c:pt>
                <c:pt idx="11">
                  <c:v>6061.5481049037908</c:v>
                </c:pt>
                <c:pt idx="12">
                  <c:v>6278.1740882497897</c:v>
                </c:pt>
                <c:pt idx="13">
                  <c:v>6654.1393946332018</c:v>
                </c:pt>
                <c:pt idx="14">
                  <c:v>6948.7251922685382</c:v>
                </c:pt>
                <c:pt idx="15">
                  <c:v>7242.1175279282479</c:v>
                </c:pt>
                <c:pt idx="16">
                  <c:v>7553.3410766286597</c:v>
                </c:pt>
                <c:pt idx="17">
                  <c:v>7895.3628337552145</c:v>
                </c:pt>
                <c:pt idx="18">
                  <c:v>8238.09961643713</c:v>
                </c:pt>
                <c:pt idx="19">
                  <c:v>8590.7996758896625</c:v>
                </c:pt>
                <c:pt idx="20">
                  <c:v>8947.5544299688354</c:v>
                </c:pt>
                <c:pt idx="21">
                  <c:v>9314.2472745779087</c:v>
                </c:pt>
                <c:pt idx="22">
                  <c:v>9695.9716456428469</c:v>
                </c:pt>
                <c:pt idx="23">
                  <c:v>10091.769581731796</c:v>
                </c:pt>
                <c:pt idx="24">
                  <c:v>10501.814874818052</c:v>
                </c:pt>
                <c:pt idx="25">
                  <c:v>10919.582005704573</c:v>
                </c:pt>
                <c:pt idx="26">
                  <c:v>11351.157506997215</c:v>
                </c:pt>
                <c:pt idx="27">
                  <c:v>11797.747911685276</c:v>
                </c:pt>
                <c:pt idx="28">
                  <c:v>12259.833329383486</c:v>
                </c:pt>
                <c:pt idx="29">
                  <c:v>12737.579058218898</c:v>
                </c:pt>
                <c:pt idx="30">
                  <c:v>13220.070696939822</c:v>
                </c:pt>
                <c:pt idx="31">
                  <c:v>13716.554619941657</c:v>
                </c:pt>
                <c:pt idx="32">
                  <c:v>14228.151169638228</c:v>
                </c:pt>
                <c:pt idx="33">
                  <c:v>14755.254074214916</c:v>
                </c:pt>
                <c:pt idx="34">
                  <c:v>15298.116905471843</c:v>
                </c:pt>
                <c:pt idx="35">
                  <c:v>15846.923088362682</c:v>
                </c:pt>
                <c:pt idx="36">
                  <c:v>16409.908103548216</c:v>
                </c:pt>
                <c:pt idx="37">
                  <c:v>16987.997245174713</c:v>
                </c:pt>
                <c:pt idx="38">
                  <c:v>17579.807995859861</c:v>
                </c:pt>
                <c:pt idx="39">
                  <c:v>18185.329396302102</c:v>
                </c:pt>
                <c:pt idx="40">
                  <c:v>18794.81991592775</c:v>
                </c:pt>
                <c:pt idx="41">
                  <c:v>19422.368929115557</c:v>
                </c:pt>
                <c:pt idx="42">
                  <c:v>20061.398941944612</c:v>
                </c:pt>
                <c:pt idx="43">
                  <c:v>20711.529395085483</c:v>
                </c:pt>
                <c:pt idx="44">
                  <c:v>21355.499705314844</c:v>
                </c:pt>
                <c:pt idx="45">
                  <c:v>21979.477198124703</c:v>
                </c:pt>
                <c:pt idx="46">
                  <c:v>22611.007818685608</c:v>
                </c:pt>
                <c:pt idx="47">
                  <c:v>23252.3338520947</c:v>
                </c:pt>
                <c:pt idx="48">
                  <c:v>23904.034413721001</c:v>
                </c:pt>
                <c:pt idx="49">
                  <c:v>24566.09780882566</c:v>
                </c:pt>
                <c:pt idx="50">
                  <c:v>25221.868991972773</c:v>
                </c:pt>
                <c:pt idx="51">
                  <c:v>25884.558614563655</c:v>
                </c:pt>
                <c:pt idx="52">
                  <c:v>26553.263369858105</c:v>
                </c:pt>
                <c:pt idx="53">
                  <c:v>27232.409050027352</c:v>
                </c:pt>
                <c:pt idx="54">
                  <c:v>27919.348447787706</c:v>
                </c:pt>
                <c:pt idx="55">
                  <c:v>28597.214391646863</c:v>
                </c:pt>
                <c:pt idx="56">
                  <c:v>29279.886141090206</c:v>
                </c:pt>
                <c:pt idx="57">
                  <c:v>29967.244591887138</c:v>
                </c:pt>
                <c:pt idx="58">
                  <c:v>30659.409431967015</c:v>
                </c:pt>
                <c:pt idx="59">
                  <c:v>31356.412641560091</c:v>
                </c:pt>
                <c:pt idx="60">
                  <c:v>32041.729814384562</c:v>
                </c:pt>
                <c:pt idx="61">
                  <c:v>32729.28260977241</c:v>
                </c:pt>
                <c:pt idx="62">
                  <c:v>33419.497331166654</c:v>
                </c:pt>
                <c:pt idx="63">
                  <c:v>34112.690699216226</c:v>
                </c:pt>
                <c:pt idx="64">
                  <c:v>34808.897689645812</c:v>
                </c:pt>
                <c:pt idx="65">
                  <c:v>35493.300196819451</c:v>
                </c:pt>
                <c:pt idx="66">
                  <c:v>36178.673220334342</c:v>
                </c:pt>
                <c:pt idx="67">
                  <c:v>36867.439206756884</c:v>
                </c:pt>
                <c:pt idx="68">
                  <c:v>37560.160369301979</c:v>
                </c:pt>
                <c:pt idx="69">
                  <c:v>38257.235173437424</c:v>
                </c:pt>
                <c:pt idx="70">
                  <c:v>38945.001918508453</c:v>
                </c:pt>
                <c:pt idx="71">
                  <c:v>39638.288843961127</c:v>
                </c:pt>
                <c:pt idx="72">
                  <c:v>40336.540847196942</c:v>
                </c:pt>
                <c:pt idx="73">
                  <c:v>41039.121361483514</c:v>
                </c:pt>
                <c:pt idx="74">
                  <c:v>41746.547481068686</c:v>
                </c:pt>
                <c:pt idx="75">
                  <c:v>42455.206160099406</c:v>
                </c:pt>
                <c:pt idx="76">
                  <c:v>43169.070492234736</c:v>
                </c:pt>
                <c:pt idx="77">
                  <c:v>43885.093167785235</c:v>
                </c:pt>
                <c:pt idx="78">
                  <c:v>44603.562352524976</c:v>
                </c:pt>
                <c:pt idx="79">
                  <c:v>45324.05345969776</c:v>
                </c:pt>
                <c:pt idx="80">
                  <c:v>46034.940928633703</c:v>
                </c:pt>
                <c:pt idx="81">
                  <c:v>46745.678979190234</c:v>
                </c:pt>
                <c:pt idx="82">
                  <c:v>47454.896503497104</c:v>
                </c:pt>
                <c:pt idx="83">
                  <c:v>48162.761916488402</c:v>
                </c:pt>
                <c:pt idx="84">
                  <c:v>48869.192652544349</c:v>
                </c:pt>
                <c:pt idx="85">
                  <c:v>49565.149000926634</c:v>
                </c:pt>
                <c:pt idx="86">
                  <c:v>50258.568183927688</c:v>
                </c:pt>
                <c:pt idx="87">
                  <c:v>50953.214223301758</c:v>
                </c:pt>
                <c:pt idx="88">
                  <c:v>51649.625650773305</c:v>
                </c:pt>
                <c:pt idx="89">
                  <c:v>52347.843201016476</c:v>
                </c:pt>
                <c:pt idx="90">
                  <c:v>53040.140830883567</c:v>
                </c:pt>
                <c:pt idx="91">
                  <c:v>53733.203860941154</c:v>
                </c:pt>
                <c:pt idx="92">
                  <c:v>54428.295014526062</c:v>
                </c:pt>
                <c:pt idx="93">
                  <c:v>55125.489991916111</c:v>
                </c:pt>
                <c:pt idx="94">
                  <c:v>55824.751353593514</c:v>
                </c:pt>
                <c:pt idx="95">
                  <c:v>56521.155892588351</c:v>
                </c:pt>
                <c:pt idx="96">
                  <c:v>57218.000030852389</c:v>
                </c:pt>
                <c:pt idx="97">
                  <c:v>57917.554169411516</c:v>
                </c:pt>
                <c:pt idx="98">
                  <c:v>58612.595228109749</c:v>
                </c:pt>
                <c:pt idx="99">
                  <c:v>59310.677275760354</c:v>
                </c:pt>
                <c:pt idx="100">
                  <c:v>60011.24294049904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1-F444-9150-7C13E217524E}"/>
            </c:ext>
          </c:extLst>
        </c:ser>
        <c:ser>
          <c:idx val="1"/>
          <c:order val="1"/>
          <c:tx>
            <c:strRef>
              <c:f>'Detailed mode distributions'!$G$2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distributions'!$G$103:$G$203</c:f>
              <c:numCache>
                <c:formatCode>0</c:formatCode>
                <c:ptCount val="101"/>
                <c:pt idx="0">
                  <c:v>2072.4658068237959</c:v>
                </c:pt>
                <c:pt idx="1">
                  <c:v>2087.8560656767104</c:v>
                </c:pt>
                <c:pt idx="2">
                  <c:v>2196.5812794793032</c:v>
                </c:pt>
                <c:pt idx="3">
                  <c:v>2277.7765851358949</c:v>
                </c:pt>
                <c:pt idx="4">
                  <c:v>2336.3923143432721</c:v>
                </c:pt>
                <c:pt idx="5">
                  <c:v>2413.1695910784001</c:v>
                </c:pt>
                <c:pt idx="6">
                  <c:v>2487.231317944982</c:v>
                </c:pt>
                <c:pt idx="7">
                  <c:v>2597.7356445113369</c:v>
                </c:pt>
                <c:pt idx="8">
                  <c:v>2715.1738398542402</c:v>
                </c:pt>
                <c:pt idx="9">
                  <c:v>2764.0006190090821</c:v>
                </c:pt>
                <c:pt idx="10">
                  <c:v>2874.3405307655053</c:v>
                </c:pt>
                <c:pt idx="11">
                  <c:v>2897.976464376899</c:v>
                </c:pt>
                <c:pt idx="12">
                  <c:v>2917.3766493874041</c:v>
                </c:pt>
                <c:pt idx="13">
                  <c:v>3061.0690381086856</c:v>
                </c:pt>
                <c:pt idx="14">
                  <c:v>3163.2506171201157</c:v>
                </c:pt>
                <c:pt idx="15">
                  <c:v>3258.1981403182449</c:v>
                </c:pt>
                <c:pt idx="16">
                  <c:v>3328.7420962368615</c:v>
                </c:pt>
                <c:pt idx="17">
                  <c:v>3411.4329616538621</c:v>
                </c:pt>
                <c:pt idx="18">
                  <c:v>3493.3847011264324</c:v>
                </c:pt>
                <c:pt idx="19">
                  <c:v>3577.8838513918186</c:v>
                </c:pt>
                <c:pt idx="20">
                  <c:v>3662.5585324516951</c:v>
                </c:pt>
                <c:pt idx="21">
                  <c:v>3749.4308524142907</c:v>
                </c:pt>
                <c:pt idx="22">
                  <c:v>3839.6033849860432</c:v>
                </c:pt>
                <c:pt idx="23">
                  <c:v>3932.3817837255879</c:v>
                </c:pt>
                <c:pt idx="24">
                  <c:v>4027.7099535860971</c:v>
                </c:pt>
                <c:pt idx="25">
                  <c:v>4123.0270512021434</c:v>
                </c:pt>
                <c:pt idx="26">
                  <c:v>4220.510640929906</c:v>
                </c:pt>
                <c:pt idx="27">
                  <c:v>4320.5189650015227</c:v>
                </c:pt>
                <c:pt idx="28">
                  <c:v>4423.1577948117219</c:v>
                </c:pt>
                <c:pt idx="29">
                  <c:v>4528.4618746760079</c:v>
                </c:pt>
                <c:pt idx="30">
                  <c:v>4633.8297742135437</c:v>
                </c:pt>
                <c:pt idx="31">
                  <c:v>4740.909358501347</c:v>
                </c:pt>
                <c:pt idx="32">
                  <c:v>4850.307744664603</c:v>
                </c:pt>
                <c:pt idx="33">
                  <c:v>4962.0312132380532</c:v>
                </c:pt>
                <c:pt idx="34">
                  <c:v>5076.0607596588397</c:v>
                </c:pt>
                <c:pt idx="35">
                  <c:v>5189.1405026141101</c:v>
                </c:pt>
                <c:pt idx="36">
                  <c:v>5303.7849445265065</c:v>
                </c:pt>
                <c:pt idx="37">
                  <c:v>5420.0101058374039</c:v>
                </c:pt>
                <c:pt idx="38">
                  <c:v>5537.4965387372349</c:v>
                </c:pt>
                <c:pt idx="39">
                  <c:v>5656.1106772451858</c:v>
                </c:pt>
                <c:pt idx="40">
                  <c:v>5771.9151231289243</c:v>
                </c:pt>
                <c:pt idx="41">
                  <c:v>5887.6996947312446</c:v>
                </c:pt>
                <c:pt idx="42">
                  <c:v>6003.74720255803</c:v>
                </c:pt>
                <c:pt idx="43">
                  <c:v>6119.9122688339648</c:v>
                </c:pt>
                <c:pt idx="44">
                  <c:v>6231.2889983395316</c:v>
                </c:pt>
                <c:pt idx="45">
                  <c:v>6334.0771528764844</c:v>
                </c:pt>
                <c:pt idx="46">
                  <c:v>6436.2554891007549</c:v>
                </c:pt>
                <c:pt idx="47">
                  <c:v>6538.515416098794</c:v>
                </c:pt>
                <c:pt idx="48">
                  <c:v>6641.0358743571132</c:v>
                </c:pt>
                <c:pt idx="49">
                  <c:v>6743.7291319647293</c:v>
                </c:pt>
                <c:pt idx="50">
                  <c:v>6842.0988985421918</c:v>
                </c:pt>
                <c:pt idx="51">
                  <c:v>6940.1426694466027</c:v>
                </c:pt>
                <c:pt idx="52">
                  <c:v>7037.7462939624102</c:v>
                </c:pt>
                <c:pt idx="53">
                  <c:v>7135.4369060731697</c:v>
                </c:pt>
                <c:pt idx="54">
                  <c:v>7232.8755415511914</c:v>
                </c:pt>
                <c:pt idx="55">
                  <c:v>7325.8093744619837</c:v>
                </c:pt>
                <c:pt idx="56">
                  <c:v>7417.8740344976331</c:v>
                </c:pt>
                <c:pt idx="57">
                  <c:v>7508.9735681538923</c:v>
                </c:pt>
                <c:pt idx="58">
                  <c:v>7599.1568805486586</c:v>
                </c:pt>
                <c:pt idx="59">
                  <c:v>7688.4691703977542</c:v>
                </c:pt>
                <c:pt idx="60">
                  <c:v>7772.977592397121</c:v>
                </c:pt>
                <c:pt idx="61">
                  <c:v>7856.1178133863878</c:v>
                </c:pt>
                <c:pt idx="62">
                  <c:v>7938.0653983308021</c:v>
                </c:pt>
                <c:pt idx="63">
                  <c:v>8018.9364947317545</c:v>
                </c:pt>
                <c:pt idx="64">
                  <c:v>8098.784800504136</c:v>
                </c:pt>
                <c:pt idx="65">
                  <c:v>8174.2373314245497</c:v>
                </c:pt>
                <c:pt idx="66">
                  <c:v>8248.2647010462479</c:v>
                </c:pt>
                <c:pt idx="67">
                  <c:v>8321.4497624181331</c:v>
                </c:pt>
                <c:pt idx="68">
                  <c:v>8393.9183297118707</c:v>
                </c:pt>
                <c:pt idx="69">
                  <c:v>8465.7096256230343</c:v>
                </c:pt>
                <c:pt idx="70">
                  <c:v>8533.8604291552347</c:v>
                </c:pt>
                <c:pt idx="71">
                  <c:v>8601.1805926682682</c:v>
                </c:pt>
                <c:pt idx="72">
                  <c:v>8668.0154312702143</c:v>
                </c:pt>
                <c:pt idx="73">
                  <c:v>8734.4425368335542</c:v>
                </c:pt>
                <c:pt idx="74">
                  <c:v>8800.4933459353724</c:v>
                </c:pt>
                <c:pt idx="75">
                  <c:v>8863.2384806396985</c:v>
                </c:pt>
                <c:pt idx="76">
                  <c:v>8924.8208011786301</c:v>
                </c:pt>
                <c:pt idx="77">
                  <c:v>8985.6431757550799</c:v>
                </c:pt>
                <c:pt idx="78">
                  <c:v>9045.6822609807132</c:v>
                </c:pt>
                <c:pt idx="79">
                  <c:v>9104.9499888050905</c:v>
                </c:pt>
                <c:pt idx="80">
                  <c:v>9161.2251040996907</c:v>
                </c:pt>
                <c:pt idx="81">
                  <c:v>9216.5001020700511</c:v>
                </c:pt>
                <c:pt idx="82">
                  <c:v>9270.5897186352067</c:v>
                </c:pt>
                <c:pt idx="83">
                  <c:v>9323.5532722786138</c:v>
                </c:pt>
                <c:pt idx="84">
                  <c:v>9375.4479806308373</c:v>
                </c:pt>
                <c:pt idx="85">
                  <c:v>9424.6091758846869</c:v>
                </c:pt>
                <c:pt idx="86">
                  <c:v>9472.5832656046769</c:v>
                </c:pt>
                <c:pt idx="87">
                  <c:v>9520.1109558657245</c:v>
                </c:pt>
                <c:pt idx="88">
                  <c:v>9567.2999457278165</c:v>
                </c:pt>
                <c:pt idx="89">
                  <c:v>9614.1571739006013</c:v>
                </c:pt>
                <c:pt idx="90">
                  <c:v>9659.2784992569086</c:v>
                </c:pt>
                <c:pt idx="91">
                  <c:v>9703.9277091052845</c:v>
                </c:pt>
                <c:pt idx="92">
                  <c:v>9748.3550715943711</c:v>
                </c:pt>
                <c:pt idx="93">
                  <c:v>9792.6111130469471</c:v>
                </c:pt>
                <c:pt idx="94">
                  <c:v>9836.7184888922347</c:v>
                </c:pt>
                <c:pt idx="95">
                  <c:v>9879.514341429358</c:v>
                </c:pt>
                <c:pt idx="96">
                  <c:v>9921.870750267557</c:v>
                </c:pt>
                <c:pt idx="97">
                  <c:v>9964.2551582881151</c:v>
                </c:pt>
                <c:pt idx="98">
                  <c:v>10006.99645774991</c:v>
                </c:pt>
                <c:pt idx="99">
                  <c:v>10049.574818059185</c:v>
                </c:pt>
                <c:pt idx="100">
                  <c:v>10092.103147360045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1-F444-9150-7C13E217524E}"/>
            </c:ext>
          </c:extLst>
        </c:ser>
        <c:ser>
          <c:idx val="2"/>
          <c:order val="2"/>
          <c:tx>
            <c:strRef>
              <c:f>'Detailed mode distributions'!$H$2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distributions'!$H$103:$H$203</c:f>
              <c:numCache>
                <c:formatCode>0</c:formatCode>
                <c:ptCount val="101"/>
                <c:pt idx="0">
                  <c:v>1393.208753868935</c:v>
                </c:pt>
                <c:pt idx="1">
                  <c:v>1419.2060132778402</c:v>
                </c:pt>
                <c:pt idx="2">
                  <c:v>1455.21452433165</c:v>
                </c:pt>
                <c:pt idx="3">
                  <c:v>1482.3234916129504</c:v>
                </c:pt>
                <c:pt idx="4">
                  <c:v>1510.4858441129225</c:v>
                </c:pt>
                <c:pt idx="5">
                  <c:v>1547.8328243027067</c:v>
                </c:pt>
                <c:pt idx="6">
                  <c:v>1588.6034296208124</c:v>
                </c:pt>
                <c:pt idx="7">
                  <c:v>1632.3697807947058</c:v>
                </c:pt>
                <c:pt idx="8">
                  <c:v>1678.2350126946396</c:v>
                </c:pt>
                <c:pt idx="9">
                  <c:v>1719.7594726136192</c:v>
                </c:pt>
                <c:pt idx="10">
                  <c:v>1764.0750086347709</c:v>
                </c:pt>
                <c:pt idx="11">
                  <c:v>1806.9708876644654</c:v>
                </c:pt>
                <c:pt idx="12">
                  <c:v>1862.8763094617</c:v>
                </c:pt>
                <c:pt idx="13">
                  <c:v>1926.5637207118493</c:v>
                </c:pt>
                <c:pt idx="14">
                  <c:v>1979.5584536428787</c:v>
                </c:pt>
                <c:pt idx="15">
                  <c:v>2029.1402244941878</c:v>
                </c:pt>
                <c:pt idx="16">
                  <c:v>2082.280268438954</c:v>
                </c:pt>
                <c:pt idx="17">
                  <c:v>2137.5522953003583</c:v>
                </c:pt>
                <c:pt idx="18">
                  <c:v>2195.0218342791618</c:v>
                </c:pt>
                <c:pt idx="19">
                  <c:v>2255.8261116685599</c:v>
                </c:pt>
                <c:pt idx="20">
                  <c:v>2318.7487347356191</c:v>
                </c:pt>
                <c:pt idx="21">
                  <c:v>2384.6720207826666</c:v>
                </c:pt>
                <c:pt idx="22">
                  <c:v>2453.9409707199807</c:v>
                </c:pt>
                <c:pt idx="23">
                  <c:v>2526.2379075912686</c:v>
                </c:pt>
                <c:pt idx="24">
                  <c:v>2601.6856890677327</c:v>
                </c:pt>
                <c:pt idx="25">
                  <c:v>2679.4782558638394</c:v>
                </c:pt>
                <c:pt idx="26">
                  <c:v>2760.297057986068</c:v>
                </c:pt>
                <c:pt idx="27">
                  <c:v>2844.2957646662226</c:v>
                </c:pt>
                <c:pt idx="28">
                  <c:v>2931.5513371242259</c:v>
                </c:pt>
                <c:pt idx="29">
                  <c:v>3022.1364431285097</c:v>
                </c:pt>
                <c:pt idx="30">
                  <c:v>3115.9310757280268</c:v>
                </c:pt>
                <c:pt idx="31">
                  <c:v>3212.3534914286852</c:v>
                </c:pt>
                <c:pt idx="32">
                  <c:v>3311.978140492392</c:v>
                </c:pt>
                <c:pt idx="33">
                  <c:v>3414.8503452229047</c:v>
                </c:pt>
                <c:pt idx="34">
                  <c:v>3520.9568549711344</c:v>
                </c:pt>
                <c:pt idx="35">
                  <c:v>3629.253708157074</c:v>
                </c:pt>
                <c:pt idx="36">
                  <c:v>3740.4306768913175</c:v>
                </c:pt>
                <c:pt idx="37">
                  <c:v>3854.262415044826</c:v>
                </c:pt>
                <c:pt idx="38">
                  <c:v>3970.9130226623429</c:v>
                </c:pt>
                <c:pt idx="39">
                  <c:v>4090.2665129267375</c:v>
                </c:pt>
                <c:pt idx="40">
                  <c:v>4210.3972615140783</c:v>
                </c:pt>
                <c:pt idx="41">
                  <c:v>4331.8816002714721</c:v>
                </c:pt>
                <c:pt idx="42">
                  <c:v>4456.1305459527657</c:v>
                </c:pt>
                <c:pt idx="43">
                  <c:v>4582.7881405551379</c:v>
                </c:pt>
                <c:pt idx="44">
                  <c:v>4710.2386158744257</c:v>
                </c:pt>
                <c:pt idx="45">
                  <c:v>4837.2143333679578</c:v>
                </c:pt>
                <c:pt idx="46">
                  <c:v>4966.2872801573258</c:v>
                </c:pt>
                <c:pt idx="47">
                  <c:v>5097.6419881732763</c:v>
                </c:pt>
                <c:pt idx="48">
                  <c:v>5231.2195966428662</c:v>
                </c:pt>
                <c:pt idx="49">
                  <c:v>5366.6079833417316</c:v>
                </c:pt>
                <c:pt idx="50">
                  <c:v>5501.8505955271476</c:v>
                </c:pt>
                <c:pt idx="51">
                  <c:v>5639.1916086256388</c:v>
                </c:pt>
                <c:pt idx="52">
                  <c:v>5779.0258724752694</c:v>
                </c:pt>
                <c:pt idx="53">
                  <c:v>5920.2789425562651</c:v>
                </c:pt>
                <c:pt idx="54">
                  <c:v>6063.3975819698571</c:v>
                </c:pt>
                <c:pt idx="55">
                  <c:v>6206.7732659968397</c:v>
                </c:pt>
                <c:pt idx="56">
                  <c:v>6351.7469745085582</c:v>
                </c:pt>
                <c:pt idx="57">
                  <c:v>6498.0278468999686</c:v>
                </c:pt>
                <c:pt idx="58">
                  <c:v>6645.6017291119379</c:v>
                </c:pt>
                <c:pt idx="59">
                  <c:v>6794.4125301220283</c:v>
                </c:pt>
                <c:pt idx="60">
                  <c:v>6942.920859690219</c:v>
                </c:pt>
                <c:pt idx="61">
                  <c:v>7092.3860125766259</c:v>
                </c:pt>
                <c:pt idx="62">
                  <c:v>7242.8055362669202</c:v>
                </c:pt>
                <c:pt idx="63">
                  <c:v>7394.1562745239189</c:v>
                </c:pt>
                <c:pt idx="64">
                  <c:v>7546.398337204866</c:v>
                </c:pt>
                <c:pt idx="65">
                  <c:v>7698.1328515776531</c:v>
                </c:pt>
                <c:pt idx="66">
                  <c:v>7850.4685798846604</c:v>
                </c:pt>
                <c:pt idx="67">
                  <c:v>8003.5535033247343</c:v>
                </c:pt>
                <c:pt idx="68">
                  <c:v>8157.3587120728516</c:v>
                </c:pt>
                <c:pt idx="69">
                  <c:v>8311.7941498472701</c:v>
                </c:pt>
                <c:pt idx="70">
                  <c:v>8465.5119936335341</c:v>
                </c:pt>
                <c:pt idx="71">
                  <c:v>8618.8857725307917</c:v>
                </c:pt>
                <c:pt idx="72">
                  <c:v>8772.9767316698017</c:v>
                </c:pt>
                <c:pt idx="73">
                  <c:v>8927.8219181128079</c:v>
                </c:pt>
                <c:pt idx="74">
                  <c:v>9083.3174693176479</c:v>
                </c:pt>
                <c:pt idx="75">
                  <c:v>9237.1247962307134</c:v>
                </c:pt>
                <c:pt idx="76">
                  <c:v>9390.2287798618599</c:v>
                </c:pt>
                <c:pt idx="77">
                  <c:v>9544.0930957008241</c:v>
                </c:pt>
                <c:pt idx="78">
                  <c:v>9698.6129021111137</c:v>
                </c:pt>
                <c:pt idx="79">
                  <c:v>9853.7463330394949</c:v>
                </c:pt>
                <c:pt idx="80">
                  <c:v>10008.603259716874</c:v>
                </c:pt>
                <c:pt idx="81">
                  <c:v>10164.073006111272</c:v>
                </c:pt>
                <c:pt idx="82">
                  <c:v>10320.05412459406</c:v>
                </c:pt>
                <c:pt idx="83">
                  <c:v>10476.494331168669</c:v>
                </c:pt>
                <c:pt idx="84">
                  <c:v>10633.467823469924</c:v>
                </c:pt>
                <c:pt idx="85">
                  <c:v>10790.129128240256</c:v>
                </c:pt>
                <c:pt idx="86">
                  <c:v>10947.226714752445</c:v>
                </c:pt>
                <c:pt idx="87">
                  <c:v>11105.042905005324</c:v>
                </c:pt>
                <c:pt idx="88">
                  <c:v>11263.632410793656</c:v>
                </c:pt>
                <c:pt idx="89">
                  <c:v>11422.90725487294</c:v>
                </c:pt>
                <c:pt idx="90">
                  <c:v>11582.220776925811</c:v>
                </c:pt>
                <c:pt idx="91">
                  <c:v>11742.169216288274</c:v>
                </c:pt>
                <c:pt idx="92">
                  <c:v>11902.875481417674</c:v>
                </c:pt>
                <c:pt idx="93">
                  <c:v>12064.403373288787</c:v>
                </c:pt>
                <c:pt idx="94">
                  <c:v>12226.72565276233</c:v>
                </c:pt>
                <c:pt idx="95">
                  <c:v>12388.328914289357</c:v>
                </c:pt>
                <c:pt idx="96">
                  <c:v>12550.410487970585</c:v>
                </c:pt>
                <c:pt idx="97">
                  <c:v>12713.766923411256</c:v>
                </c:pt>
                <c:pt idx="98">
                  <c:v>12880.877778765207</c:v>
                </c:pt>
                <c:pt idx="99">
                  <c:v>13049.30870617501</c:v>
                </c:pt>
                <c:pt idx="100">
                  <c:v>13218.948200325127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1-F444-9150-7C13E2175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6906368"/>
        <c:axId val="216916352"/>
      </c:areaChart>
      <c:catAx>
        <c:axId val="216906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16916352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16916352"/>
        <c:scaling>
          <c:orientation val="minMax"/>
        </c:scaling>
        <c:delete val="0"/>
        <c:axPos val="l"/>
        <c:majorGridlines/>
        <c:title>
          <c:tx>
            <c:strRef>
              <c:f>'Detailed mode distributions'!$F$1</c:f>
              <c:strCache>
                <c:ptCount val="1"/>
                <c:pt idx="0">
                  <c:v>Distance (10^9 pkm)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216906368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distributions'!$J$2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distributions'!$J$103:$J$203</c:f>
              <c:numCache>
                <c:formatCode>0</c:formatCode>
                <c:ptCount val="101"/>
                <c:pt idx="0">
                  <c:v>448.61970767961964</c:v>
                </c:pt>
                <c:pt idx="1">
                  <c:v>455.27515637533071</c:v>
                </c:pt>
                <c:pt idx="2">
                  <c:v>477.63008998979865</c:v>
                </c:pt>
                <c:pt idx="3">
                  <c:v>519.24700200807661</c:v>
                </c:pt>
                <c:pt idx="4">
                  <c:v>547.77092395759519</c:v>
                </c:pt>
                <c:pt idx="5">
                  <c:v>551.50001666936623</c:v>
                </c:pt>
                <c:pt idx="6">
                  <c:v>541.29733897440053</c:v>
                </c:pt>
                <c:pt idx="7">
                  <c:v>593.38234350673042</c:v>
                </c:pt>
                <c:pt idx="8">
                  <c:v>647.18545728790093</c:v>
                </c:pt>
                <c:pt idx="9">
                  <c:v>704.65666476528213</c:v>
                </c:pt>
                <c:pt idx="10">
                  <c:v>771.74282623900149</c:v>
                </c:pt>
                <c:pt idx="11">
                  <c:v>795.11307493020911</c:v>
                </c:pt>
                <c:pt idx="12">
                  <c:v>797.05399170251246</c:v>
                </c:pt>
                <c:pt idx="13">
                  <c:v>801.36132669486813</c:v>
                </c:pt>
                <c:pt idx="14">
                  <c:v>806.63866871119581</c:v>
                </c:pt>
                <c:pt idx="15">
                  <c:v>832.74658110937094</c:v>
                </c:pt>
                <c:pt idx="16">
                  <c:v>856.27576901169698</c:v>
                </c:pt>
                <c:pt idx="17">
                  <c:v>748.17922376677632</c:v>
                </c:pt>
                <c:pt idx="18">
                  <c:v>758.16805763175444</c:v>
                </c:pt>
                <c:pt idx="19">
                  <c:v>775.16777097144814</c:v>
                </c:pt>
                <c:pt idx="20">
                  <c:v>758.13272457288576</c:v>
                </c:pt>
                <c:pt idx="21">
                  <c:v>721.24406008208052</c:v>
                </c:pt>
                <c:pt idx="22">
                  <c:v>708.94966745490899</c:v>
                </c:pt>
                <c:pt idx="23">
                  <c:v>720.18162619743941</c:v>
                </c:pt>
                <c:pt idx="24">
                  <c:v>734.30713331060508</c:v>
                </c:pt>
                <c:pt idx="25">
                  <c:v>754.52744646996803</c:v>
                </c:pt>
                <c:pt idx="26">
                  <c:v>781.9180351617573</c:v>
                </c:pt>
                <c:pt idx="27">
                  <c:v>815.1206001583264</c:v>
                </c:pt>
                <c:pt idx="28">
                  <c:v>851.05937745492315</c:v>
                </c:pt>
                <c:pt idx="29">
                  <c:v>885.86085541191437</c:v>
                </c:pt>
                <c:pt idx="30">
                  <c:v>892.43753366339638</c:v>
                </c:pt>
                <c:pt idx="31">
                  <c:v>896.64898201885217</c:v>
                </c:pt>
                <c:pt idx="32">
                  <c:v>904.26368855035821</c:v>
                </c:pt>
                <c:pt idx="33">
                  <c:v>912.79015403320705</c:v>
                </c:pt>
                <c:pt idx="34">
                  <c:v>915.88047462588668</c:v>
                </c:pt>
                <c:pt idx="35">
                  <c:v>920.95422238375011</c:v>
                </c:pt>
                <c:pt idx="36">
                  <c:v>924.91479525472118</c:v>
                </c:pt>
                <c:pt idx="37">
                  <c:v>929.20545256029516</c:v>
                </c:pt>
                <c:pt idx="38">
                  <c:v>935.09639123264787</c:v>
                </c:pt>
                <c:pt idx="39">
                  <c:v>943.39251412407043</c:v>
                </c:pt>
                <c:pt idx="40">
                  <c:v>954.51903558276342</c:v>
                </c:pt>
                <c:pt idx="41">
                  <c:v>968.15849137222415</c:v>
                </c:pt>
                <c:pt idx="42">
                  <c:v>983.88400402212596</c:v>
                </c:pt>
                <c:pt idx="43">
                  <c:v>1000.2795059418496</c:v>
                </c:pt>
                <c:pt idx="44">
                  <c:v>1016.3783741839724</c:v>
                </c:pt>
                <c:pt idx="45">
                  <c:v>1030.8906201002026</c:v>
                </c:pt>
                <c:pt idx="46">
                  <c:v>1045.7172780910998</c:v>
                </c:pt>
                <c:pt idx="47">
                  <c:v>1045.3365709629995</c:v>
                </c:pt>
                <c:pt idx="48">
                  <c:v>1050.3504512101663</c:v>
                </c:pt>
                <c:pt idx="49">
                  <c:v>1057.3537724514242</c:v>
                </c:pt>
                <c:pt idx="50">
                  <c:v>1062.5075430577619</c:v>
                </c:pt>
                <c:pt idx="51">
                  <c:v>1070.4541810386254</c:v>
                </c:pt>
                <c:pt idx="52">
                  <c:v>1078.1423675533467</c:v>
                </c:pt>
                <c:pt idx="53">
                  <c:v>1086.8720730273712</c:v>
                </c:pt>
                <c:pt idx="54">
                  <c:v>1096.8567720347903</c:v>
                </c:pt>
                <c:pt idx="55">
                  <c:v>1096.0685924138747</c:v>
                </c:pt>
                <c:pt idx="56">
                  <c:v>1102.0664420537682</c:v>
                </c:pt>
                <c:pt idx="57">
                  <c:v>1093.688584955645</c:v>
                </c:pt>
                <c:pt idx="58">
                  <c:v>1096.5639552299233</c:v>
                </c:pt>
                <c:pt idx="59">
                  <c:v>1101.496543591401</c:v>
                </c:pt>
                <c:pt idx="60">
                  <c:v>1100.1437477516986</c:v>
                </c:pt>
                <c:pt idx="61">
                  <c:v>1104.4171225981993</c:v>
                </c:pt>
                <c:pt idx="62">
                  <c:v>1103.2083652502065</c:v>
                </c:pt>
                <c:pt idx="63">
                  <c:v>1105.7871064515996</c:v>
                </c:pt>
                <c:pt idx="64">
                  <c:v>1104.8890744472831</c:v>
                </c:pt>
                <c:pt idx="65">
                  <c:v>1106.6051100082518</c:v>
                </c:pt>
                <c:pt idx="66">
                  <c:v>1105.0562118822222</c:v>
                </c:pt>
                <c:pt idx="67">
                  <c:v>1105.9832210780839</c:v>
                </c:pt>
                <c:pt idx="68">
                  <c:v>1107.6201464811734</c:v>
                </c:pt>
                <c:pt idx="69">
                  <c:v>1102.5623539543092</c:v>
                </c:pt>
                <c:pt idx="70">
                  <c:v>1100.7999566965036</c:v>
                </c:pt>
                <c:pt idx="71">
                  <c:v>1096.4766607807524</c:v>
                </c:pt>
                <c:pt idx="72">
                  <c:v>1095.807421465028</c:v>
                </c:pt>
                <c:pt idx="73">
                  <c:v>1094.9871575166821</c:v>
                </c:pt>
                <c:pt idx="74">
                  <c:v>1096.1497716680435</c:v>
                </c:pt>
                <c:pt idx="75">
                  <c:v>1099.489934819424</c:v>
                </c:pt>
                <c:pt idx="76">
                  <c:v>1099.10142964178</c:v>
                </c:pt>
                <c:pt idx="77">
                  <c:v>1100.7513514512439</c:v>
                </c:pt>
                <c:pt idx="78">
                  <c:v>1098.6601308615557</c:v>
                </c:pt>
                <c:pt idx="79">
                  <c:v>1097.5804924090321</c:v>
                </c:pt>
                <c:pt idx="80">
                  <c:v>1096.8443259779342</c:v>
                </c:pt>
                <c:pt idx="81">
                  <c:v>1096.9353148702135</c:v>
                </c:pt>
                <c:pt idx="82">
                  <c:v>1094.971122927954</c:v>
                </c:pt>
                <c:pt idx="83">
                  <c:v>1094.7693824793396</c:v>
                </c:pt>
                <c:pt idx="84">
                  <c:v>1092.4248246867846</c:v>
                </c:pt>
                <c:pt idx="85">
                  <c:v>1091.6142805894347</c:v>
                </c:pt>
                <c:pt idx="86">
                  <c:v>1089.6098279531702</c:v>
                </c:pt>
                <c:pt idx="87">
                  <c:v>1089.5545841626772</c:v>
                </c:pt>
                <c:pt idx="88">
                  <c:v>1087.7666847743926</c:v>
                </c:pt>
                <c:pt idx="89">
                  <c:v>1088.4438390123657</c:v>
                </c:pt>
                <c:pt idx="90">
                  <c:v>1088.4552246511907</c:v>
                </c:pt>
                <c:pt idx="91">
                  <c:v>1087.8659568853116</c:v>
                </c:pt>
                <c:pt idx="92">
                  <c:v>1084.9291260828397</c:v>
                </c:pt>
                <c:pt idx="93">
                  <c:v>1085.6695052199868</c:v>
                </c:pt>
                <c:pt idx="94">
                  <c:v>1081.0250500328236</c:v>
                </c:pt>
                <c:pt idx="95">
                  <c:v>1081.447240797919</c:v>
                </c:pt>
                <c:pt idx="96">
                  <c:v>1082.6987099359176</c:v>
                </c:pt>
                <c:pt idx="97">
                  <c:v>1083.0512442593995</c:v>
                </c:pt>
                <c:pt idx="98">
                  <c:v>1085.6216725250122</c:v>
                </c:pt>
                <c:pt idx="99">
                  <c:v>1086.1039674599294</c:v>
                </c:pt>
                <c:pt idx="100">
                  <c:v>1086.6710307285798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E-B844-9E33-368FC7DEE569}"/>
            </c:ext>
          </c:extLst>
        </c:ser>
        <c:ser>
          <c:idx val="1"/>
          <c:order val="1"/>
          <c:tx>
            <c:strRef>
              <c:f>'Detailed mode distributions'!$K$2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distributions'!$K$103:$K$203</c:f>
              <c:numCache>
                <c:formatCode>0</c:formatCode>
                <c:ptCount val="101"/>
                <c:pt idx="0">
                  <c:v>201.67302680423862</c:v>
                </c:pt>
                <c:pt idx="1">
                  <c:v>200.11952609129796</c:v>
                </c:pt>
                <c:pt idx="2">
                  <c:v>210.32787141786372</c:v>
                </c:pt>
                <c:pt idx="3">
                  <c:v>217.0953607394699</c:v>
                </c:pt>
                <c:pt idx="4">
                  <c:v>221.81178132363178</c:v>
                </c:pt>
                <c:pt idx="5">
                  <c:v>228.64623308460065</c:v>
                </c:pt>
                <c:pt idx="6">
                  <c:v>234.54519552988316</c:v>
                </c:pt>
                <c:pt idx="7">
                  <c:v>244.82345957395998</c:v>
                </c:pt>
                <c:pt idx="8">
                  <c:v>250.78151368415803</c:v>
                </c:pt>
                <c:pt idx="9">
                  <c:v>253.89699937112948</c:v>
                </c:pt>
                <c:pt idx="10">
                  <c:v>264.45233529410996</c:v>
                </c:pt>
                <c:pt idx="11">
                  <c:v>271.18636875318145</c:v>
                </c:pt>
                <c:pt idx="12">
                  <c:v>275.4801520724584</c:v>
                </c:pt>
                <c:pt idx="13">
                  <c:v>287.95708341934045</c:v>
                </c:pt>
                <c:pt idx="14">
                  <c:v>296.43769651430176</c:v>
                </c:pt>
                <c:pt idx="15">
                  <c:v>304.16606127900423</c:v>
                </c:pt>
                <c:pt idx="16">
                  <c:v>307.30932995684066</c:v>
                </c:pt>
                <c:pt idx="17">
                  <c:v>322.25389891152093</c:v>
                </c:pt>
                <c:pt idx="18">
                  <c:v>328.82554230154614</c:v>
                </c:pt>
                <c:pt idx="19">
                  <c:v>333.82696825173713</c:v>
                </c:pt>
                <c:pt idx="20">
                  <c:v>311.64883364189149</c:v>
                </c:pt>
                <c:pt idx="21">
                  <c:v>312.14601566384761</c:v>
                </c:pt>
                <c:pt idx="22">
                  <c:v>321.0546847090269</c:v>
                </c:pt>
                <c:pt idx="23">
                  <c:v>331.0841576754828</c:v>
                </c:pt>
                <c:pt idx="24">
                  <c:v>339.98258265610065</c:v>
                </c:pt>
                <c:pt idx="25">
                  <c:v>344.91527493849094</c:v>
                </c:pt>
                <c:pt idx="26">
                  <c:v>347.43034429169035</c:v>
                </c:pt>
                <c:pt idx="27">
                  <c:v>348.57983523739296</c:v>
                </c:pt>
                <c:pt idx="28">
                  <c:v>349.3017927149823</c:v>
                </c:pt>
                <c:pt idx="29">
                  <c:v>349.93341270753211</c:v>
                </c:pt>
                <c:pt idx="30">
                  <c:v>350.32949718616476</c:v>
                </c:pt>
                <c:pt idx="31">
                  <c:v>350.68990447605205</c:v>
                </c:pt>
                <c:pt idx="32">
                  <c:v>351.04854270737422</c:v>
                </c:pt>
                <c:pt idx="33">
                  <c:v>351.40291082426137</c:v>
                </c:pt>
                <c:pt idx="34">
                  <c:v>351.75569415646788</c:v>
                </c:pt>
                <c:pt idx="35">
                  <c:v>351.89309886089052</c:v>
                </c:pt>
                <c:pt idx="36">
                  <c:v>351.98958042807749</c:v>
                </c:pt>
                <c:pt idx="37">
                  <c:v>352.05213389850059</c:v>
                </c:pt>
                <c:pt idx="38">
                  <c:v>352.08213181293752</c:v>
                </c:pt>
                <c:pt idx="39">
                  <c:v>352.02942046296704</c:v>
                </c:pt>
                <c:pt idx="40">
                  <c:v>351.72159584562769</c:v>
                </c:pt>
                <c:pt idx="41">
                  <c:v>351.34573207845813</c:v>
                </c:pt>
                <c:pt idx="42">
                  <c:v>350.92367964064726</c:v>
                </c:pt>
                <c:pt idx="43">
                  <c:v>350.44263157143718</c:v>
                </c:pt>
                <c:pt idx="44">
                  <c:v>349.64608790242272</c:v>
                </c:pt>
                <c:pt idx="45">
                  <c:v>348.33476812414727</c:v>
                </c:pt>
                <c:pt idx="46">
                  <c:v>346.95467163981647</c:v>
                </c:pt>
                <c:pt idx="47">
                  <c:v>345.5619476814162</c:v>
                </c:pt>
                <c:pt idx="48">
                  <c:v>344.1732481822101</c:v>
                </c:pt>
                <c:pt idx="49">
                  <c:v>342.78544709272245</c:v>
                </c:pt>
                <c:pt idx="50">
                  <c:v>341.17285579496195</c:v>
                </c:pt>
                <c:pt idx="51">
                  <c:v>339.50842931247155</c:v>
                </c:pt>
                <c:pt idx="52">
                  <c:v>337.80929689870021</c:v>
                </c:pt>
                <c:pt idx="53">
                  <c:v>336.08802029767946</c:v>
                </c:pt>
                <c:pt idx="54">
                  <c:v>334.3687582205763</c:v>
                </c:pt>
                <c:pt idx="55">
                  <c:v>332.45192668571582</c:v>
                </c:pt>
                <c:pt idx="56">
                  <c:v>330.49257451173918</c:v>
                </c:pt>
                <c:pt idx="57">
                  <c:v>328.48568383307469</c:v>
                </c:pt>
                <c:pt idx="58">
                  <c:v>326.4404923651133</c:v>
                </c:pt>
                <c:pt idx="59">
                  <c:v>324.37025799966199</c:v>
                </c:pt>
                <c:pt idx="60">
                  <c:v>322.11175815381006</c:v>
                </c:pt>
                <c:pt idx="61">
                  <c:v>319.80263310934595</c:v>
                </c:pt>
                <c:pt idx="62">
                  <c:v>317.46324588091926</c:v>
                </c:pt>
                <c:pt idx="63">
                  <c:v>315.10271554055379</c:v>
                </c:pt>
                <c:pt idx="64">
                  <c:v>312.72675473909021</c:v>
                </c:pt>
                <c:pt idx="65">
                  <c:v>310.2118364396822</c:v>
                </c:pt>
                <c:pt idx="66">
                  <c:v>307.68565081597819</c:v>
                </c:pt>
                <c:pt idx="67">
                  <c:v>305.13123328014143</c:v>
                </c:pt>
                <c:pt idx="68">
                  <c:v>302.58591631217018</c:v>
                </c:pt>
                <c:pt idx="69">
                  <c:v>300.07499144991584</c:v>
                </c:pt>
                <c:pt idx="70">
                  <c:v>297.48048499665094</c:v>
                </c:pt>
                <c:pt idx="71">
                  <c:v>294.88698248098382</c:v>
                </c:pt>
                <c:pt idx="72">
                  <c:v>292.32180085046758</c:v>
                </c:pt>
                <c:pt idx="73">
                  <c:v>289.79030221506457</c:v>
                </c:pt>
                <c:pt idx="74">
                  <c:v>287.29309366321166</c:v>
                </c:pt>
                <c:pt idx="75">
                  <c:v>284.74322949720482</c:v>
                </c:pt>
                <c:pt idx="76">
                  <c:v>282.21202219249432</c:v>
                </c:pt>
                <c:pt idx="77">
                  <c:v>279.69935017911928</c:v>
                </c:pt>
                <c:pt idx="78">
                  <c:v>277.20996637213176</c:v>
                </c:pt>
                <c:pt idx="79">
                  <c:v>274.74238946280303</c:v>
                </c:pt>
                <c:pt idx="80">
                  <c:v>272.23151740137575</c:v>
                </c:pt>
                <c:pt idx="81">
                  <c:v>269.73389703607876</c:v>
                </c:pt>
                <c:pt idx="82">
                  <c:v>267.24837413458522</c:v>
                </c:pt>
                <c:pt idx="83">
                  <c:v>264.77753169383806</c:v>
                </c:pt>
                <c:pt idx="84">
                  <c:v>262.32378246096641</c:v>
                </c:pt>
                <c:pt idx="85">
                  <c:v>259.84224306444798</c:v>
                </c:pt>
                <c:pt idx="86">
                  <c:v>257.37185101239925</c:v>
                </c:pt>
                <c:pt idx="87">
                  <c:v>254.93615649451951</c:v>
                </c:pt>
                <c:pt idx="88">
                  <c:v>252.53911044775796</c:v>
                </c:pt>
                <c:pt idx="89">
                  <c:v>250.1813339457164</c:v>
                </c:pt>
                <c:pt idx="90">
                  <c:v>247.82611890452361</c:v>
                </c:pt>
                <c:pt idx="91">
                  <c:v>245.50361209931975</c:v>
                </c:pt>
                <c:pt idx="92">
                  <c:v>243.22335827316189</c:v>
                </c:pt>
                <c:pt idx="93">
                  <c:v>241.01282665211505</c:v>
                </c:pt>
                <c:pt idx="94">
                  <c:v>238.82915500456929</c:v>
                </c:pt>
                <c:pt idx="95">
                  <c:v>236.64912986210825</c:v>
                </c:pt>
                <c:pt idx="96">
                  <c:v>234.50029143833859</c:v>
                </c:pt>
                <c:pt idx="97">
                  <c:v>232.38841600584681</c:v>
                </c:pt>
                <c:pt idx="98">
                  <c:v>230.31398138110566</c:v>
                </c:pt>
                <c:pt idx="99">
                  <c:v>228.27626610195489</c:v>
                </c:pt>
                <c:pt idx="100">
                  <c:v>226.27096350482341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9E-B844-9E33-368FC7DEE569}"/>
            </c:ext>
          </c:extLst>
        </c:ser>
        <c:ser>
          <c:idx val="2"/>
          <c:order val="2"/>
          <c:tx>
            <c:strRef>
              <c:f>'Detailed mode distributions'!$L$2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distributions'!$L$103:$L$203</c:f>
              <c:numCache>
                <c:formatCode>0</c:formatCode>
                <c:ptCount val="101"/>
                <c:pt idx="0">
                  <c:v>34.830218846723376</c:v>
                </c:pt>
                <c:pt idx="1">
                  <c:v>35.480150331946</c:v>
                </c:pt>
                <c:pt idx="2">
                  <c:v>36.380363108291242</c:v>
                </c:pt>
                <c:pt idx="3">
                  <c:v>37.058087290323762</c:v>
                </c:pt>
                <c:pt idx="4">
                  <c:v>37.76214610282306</c:v>
                </c:pt>
                <c:pt idx="5">
                  <c:v>38.695820607567676</c:v>
                </c:pt>
                <c:pt idx="6">
                  <c:v>39.715085740520315</c:v>
                </c:pt>
                <c:pt idx="7">
                  <c:v>40.809244519867647</c:v>
                </c:pt>
                <c:pt idx="8">
                  <c:v>41.955875317365987</c:v>
                </c:pt>
                <c:pt idx="9">
                  <c:v>42.993986815340477</c:v>
                </c:pt>
                <c:pt idx="10">
                  <c:v>44.101875215869278</c:v>
                </c:pt>
                <c:pt idx="11">
                  <c:v>44.948400830653576</c:v>
                </c:pt>
                <c:pt idx="12">
                  <c:v>46.107352956870486</c:v>
                </c:pt>
                <c:pt idx="13">
                  <c:v>47.445238149814472</c:v>
                </c:pt>
                <c:pt idx="14">
                  <c:v>48.506581703750243</c:v>
                </c:pt>
                <c:pt idx="15">
                  <c:v>49.472912195101962</c:v>
                </c:pt>
                <c:pt idx="16">
                  <c:v>52.0747934467799</c:v>
                </c:pt>
                <c:pt idx="17">
                  <c:v>56.399553652304739</c:v>
                </c:pt>
                <c:pt idx="18">
                  <c:v>59.91382111665483</c:v>
                </c:pt>
                <c:pt idx="19">
                  <c:v>63.243992873645702</c:v>
                </c:pt>
                <c:pt idx="20">
                  <c:v>65.438271323790033</c:v>
                </c:pt>
                <c:pt idx="21">
                  <c:v>68.259449468843698</c:v>
                </c:pt>
                <c:pt idx="22">
                  <c:v>71.029536720943426</c:v>
                </c:pt>
                <c:pt idx="23">
                  <c:v>73.699299784923028</c:v>
                </c:pt>
                <c:pt idx="24">
                  <c:v>76.295017581464236</c:v>
                </c:pt>
                <c:pt idx="25">
                  <c:v>78.887398783197867</c:v>
                </c:pt>
                <c:pt idx="26">
                  <c:v>81.482015226545656</c:v>
                </c:pt>
                <c:pt idx="27">
                  <c:v>84.156021501004574</c:v>
                </c:pt>
                <c:pt idx="28">
                  <c:v>86.9888556270501</c:v>
                </c:pt>
                <c:pt idx="29">
                  <c:v>90.013523676550207</c:v>
                </c:pt>
                <c:pt idx="30">
                  <c:v>93.21177582980927</c:v>
                </c:pt>
                <c:pt idx="31">
                  <c:v>96.613385221433973</c:v>
                </c:pt>
                <c:pt idx="32">
                  <c:v>100.22329439582751</c:v>
                </c:pt>
                <c:pt idx="33">
                  <c:v>104.03169336194348</c:v>
                </c:pt>
                <c:pt idx="34">
                  <c:v>108.03241501037785</c:v>
                </c:pt>
                <c:pt idx="35">
                  <c:v>112.18824546712463</c:v>
                </c:pt>
                <c:pt idx="36">
                  <c:v>116.51403230724797</c:v>
                </c:pt>
                <c:pt idx="37">
                  <c:v>121.00524484837293</c:v>
                </c:pt>
                <c:pt idx="38">
                  <c:v>125.6558302622085</c:v>
                </c:pt>
                <c:pt idx="39">
                  <c:v>130.47151206816707</c:v>
                </c:pt>
                <c:pt idx="40">
                  <c:v>135.40579857872541</c:v>
                </c:pt>
                <c:pt idx="41">
                  <c:v>140.4988832062233</c:v>
                </c:pt>
                <c:pt idx="42">
                  <c:v>145.72702067195331</c:v>
                </c:pt>
                <c:pt idx="43">
                  <c:v>151.0859413602445</c:v>
                </c:pt>
                <c:pt idx="44">
                  <c:v>156.51923385645617</c:v>
                </c:pt>
                <c:pt idx="45">
                  <c:v>161.9739958336919</c:v>
                </c:pt>
                <c:pt idx="46">
                  <c:v>167.52479659732592</c:v>
                </c:pt>
                <c:pt idx="47">
                  <c:v>173.18469243791492</c:v>
                </c:pt>
                <c:pt idx="48">
                  <c:v>178.94778403807052</c:v>
                </c:pt>
                <c:pt idx="49">
                  <c:v>184.80692126184312</c:v>
                </c:pt>
                <c:pt idx="50">
                  <c:v>190.70662018081728</c:v>
                </c:pt>
                <c:pt idx="51">
                  <c:v>196.67972908351584</c:v>
                </c:pt>
                <c:pt idx="52">
                  <c:v>202.73326166723922</c:v>
                </c:pt>
                <c:pt idx="53">
                  <c:v>208.91376398571632</c:v>
                </c:pt>
                <c:pt idx="54">
                  <c:v>215.1949720790486</c:v>
                </c:pt>
                <c:pt idx="55">
                  <c:v>221.50154187917366</c:v>
                </c:pt>
                <c:pt idx="56">
                  <c:v>227.86149114117399</c:v>
                </c:pt>
                <c:pt idx="57">
                  <c:v>234.28318818814489</c:v>
                </c:pt>
                <c:pt idx="58">
                  <c:v>240.74904391589132</c:v>
                </c:pt>
                <c:pt idx="59">
                  <c:v>247.24719554676946</c:v>
                </c:pt>
                <c:pt idx="60">
                  <c:v>253.71999868675297</c:v>
                </c:pt>
                <c:pt idx="61">
                  <c:v>260.196591453937</c:v>
                </c:pt>
                <c:pt idx="62">
                  <c:v>266.67934589970781</c:v>
                </c:pt>
                <c:pt idx="63">
                  <c:v>273.16246159058812</c:v>
                </c:pt>
                <c:pt idx="64">
                  <c:v>279.63763054934026</c:v>
                </c:pt>
                <c:pt idx="65">
                  <c:v>286.04270642554661</c:v>
                </c:pt>
                <c:pt idx="66">
                  <c:v>292.29363726454534</c:v>
                </c:pt>
                <c:pt idx="67">
                  <c:v>298.6208695851999</c:v>
                </c:pt>
                <c:pt idx="68">
                  <c:v>304.88878204173682</c:v>
                </c:pt>
                <c:pt idx="69">
                  <c:v>311.14922163944669</c:v>
                </c:pt>
                <c:pt idx="70">
                  <c:v>317.32175497679867</c:v>
                </c:pt>
                <c:pt idx="71">
                  <c:v>323.4362927991624</c:v>
                </c:pt>
                <c:pt idx="72">
                  <c:v>329.59129231543102</c:v>
                </c:pt>
                <c:pt idx="73">
                  <c:v>335.69957893056772</c:v>
                </c:pt>
                <c:pt idx="74">
                  <c:v>341.74965210377314</c:v>
                </c:pt>
                <c:pt idx="75">
                  <c:v>347.69614968208185</c:v>
                </c:pt>
                <c:pt idx="76">
                  <c:v>353.56971571474651</c:v>
                </c:pt>
                <c:pt idx="77">
                  <c:v>360.2080428347378</c:v>
                </c:pt>
                <c:pt idx="78">
                  <c:v>366.75887260584284</c:v>
                </c:pt>
                <c:pt idx="79">
                  <c:v>373.21863950084526</c:v>
                </c:pt>
                <c:pt idx="80">
                  <c:v>379.52738108075323</c:v>
                </c:pt>
                <c:pt idx="81">
                  <c:v>385.67093655286385</c:v>
                </c:pt>
                <c:pt idx="82">
                  <c:v>391.65345598162429</c:v>
                </c:pt>
                <c:pt idx="83">
                  <c:v>397.47577976462975</c:v>
                </c:pt>
                <c:pt idx="84">
                  <c:v>403.14173986903512</c:v>
                </c:pt>
                <c:pt idx="85">
                  <c:v>408.62643405721053</c:v>
                </c:pt>
                <c:pt idx="86">
                  <c:v>413.95319414194739</c:v>
                </c:pt>
                <c:pt idx="87">
                  <c:v>419.14358503162538</c:v>
                </c:pt>
                <c:pt idx="88">
                  <c:v>424.20511399433985</c:v>
                </c:pt>
                <c:pt idx="89">
                  <c:v>429.13909299089721</c:v>
                </c:pt>
                <c:pt idx="90">
                  <c:v>433.91948983914631</c:v>
                </c:pt>
                <c:pt idx="91">
                  <c:v>438.56145639148639</c:v>
                </c:pt>
                <c:pt idx="92">
                  <c:v>443.05430564545009</c:v>
                </c:pt>
                <c:pt idx="93">
                  <c:v>447.16034973573682</c:v>
                </c:pt>
                <c:pt idx="94">
                  <c:v>451.1767799733276</c:v>
                </c:pt>
                <c:pt idx="95">
                  <c:v>455.05323375104314</c:v>
                </c:pt>
                <c:pt idx="96">
                  <c:v>458.80781282307203</c:v>
                </c:pt>
                <c:pt idx="97">
                  <c:v>462.45770856179695</c:v>
                </c:pt>
                <c:pt idx="98">
                  <c:v>466.00730948421239</c:v>
                </c:pt>
                <c:pt idx="99">
                  <c:v>469.46374922358143</c:v>
                </c:pt>
                <c:pt idx="100">
                  <c:v>472.84986890648059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9E-B844-9E33-368FC7DEE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304768"/>
        <c:axId val="208310656"/>
      </c:areaChart>
      <c:catAx>
        <c:axId val="20830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08310656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08310656"/>
        <c:scaling>
          <c:orientation val="minMax"/>
          <c:max val="5000"/>
        </c:scaling>
        <c:delete val="0"/>
        <c:axPos val="l"/>
        <c:majorGridlines/>
        <c:title>
          <c:tx>
            <c:strRef>
              <c:f>'Detailed mode distributions'!$J$1</c:f>
              <c:strCache>
                <c:ptCount val="1"/>
                <c:pt idx="0">
                  <c:v>Emissions (Mton)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208304768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distributions'!$F$2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distributions'!$F$103:$F$203</c:f>
              <c:numCache>
                <c:formatCode>0</c:formatCode>
                <c:ptCount val="101"/>
                <c:pt idx="0">
                  <c:v>3221.0896395314389</c:v>
                </c:pt>
                <c:pt idx="1">
                  <c:v>3412.8798332405258</c:v>
                </c:pt>
                <c:pt idx="2">
                  <c:v>3677.427623513694</c:v>
                </c:pt>
                <c:pt idx="3">
                  <c:v>3903.863225851223</c:v>
                </c:pt>
                <c:pt idx="4">
                  <c:v>4134.8245082291896</c:v>
                </c:pt>
                <c:pt idx="5">
                  <c:v>4421.0093637892478</c:v>
                </c:pt>
                <c:pt idx="6">
                  <c:v>4729.557116001125</c:v>
                </c:pt>
                <c:pt idx="7">
                  <c:v>5061.616291830579</c:v>
                </c:pt>
                <c:pt idx="8">
                  <c:v>5385.0230056610735</c:v>
                </c:pt>
                <c:pt idx="9">
                  <c:v>5557.2130531640123</c:v>
                </c:pt>
                <c:pt idx="10">
                  <c:v>5866.01593329149</c:v>
                </c:pt>
                <c:pt idx="11">
                  <c:v>6061.5481049037908</c:v>
                </c:pt>
                <c:pt idx="12">
                  <c:v>6278.1740882497897</c:v>
                </c:pt>
                <c:pt idx="13">
                  <c:v>6654.1393946332018</c:v>
                </c:pt>
                <c:pt idx="14">
                  <c:v>6948.7251922685382</c:v>
                </c:pt>
                <c:pt idx="15">
                  <c:v>7242.1175279282479</c:v>
                </c:pt>
                <c:pt idx="16">
                  <c:v>6229.5288558993816</c:v>
                </c:pt>
                <c:pt idx="17">
                  <c:v>6599.058716396662</c:v>
                </c:pt>
                <c:pt idx="18">
                  <c:v>6786.5433436366875</c:v>
                </c:pt>
                <c:pt idx="19">
                  <c:v>6756.1013941860574</c:v>
                </c:pt>
                <c:pt idx="20">
                  <c:v>6337.5480126831389</c:v>
                </c:pt>
                <c:pt idx="21">
                  <c:v>6437.0044207279088</c:v>
                </c:pt>
                <c:pt idx="22">
                  <c:v>6742.9129651300818</c:v>
                </c:pt>
                <c:pt idx="23">
                  <c:v>7093.0159664910652</c:v>
                </c:pt>
                <c:pt idx="24">
                  <c:v>7391.5527543055914</c:v>
                </c:pt>
                <c:pt idx="25">
                  <c:v>7627.6030286378982</c:v>
                </c:pt>
                <c:pt idx="26">
                  <c:v>7832.0103071099647</c:v>
                </c:pt>
                <c:pt idx="27">
                  <c:v>8023.3224420933639</c:v>
                </c:pt>
                <c:pt idx="28">
                  <c:v>8214.3098973501474</c:v>
                </c:pt>
                <c:pt idx="29">
                  <c:v>8409.3887006056484</c:v>
                </c:pt>
                <c:pt idx="30">
                  <c:v>8603.7895377786717</c:v>
                </c:pt>
                <c:pt idx="31">
                  <c:v>8801.4386207542484</c:v>
                </c:pt>
                <c:pt idx="32">
                  <c:v>9003.4358699779787</c:v>
                </c:pt>
                <c:pt idx="33">
                  <c:v>9210.3167390129147</c:v>
                </c:pt>
                <c:pt idx="34">
                  <c:v>9421.9316765173153</c:v>
                </c:pt>
                <c:pt idx="35">
                  <c:v>9631.8857359652375</c:v>
                </c:pt>
                <c:pt idx="36">
                  <c:v>9844.623883146769</c:v>
                </c:pt>
                <c:pt idx="37">
                  <c:v>10060.088962627935</c:v>
                </c:pt>
                <c:pt idx="38">
                  <c:v>10278.1315550619</c:v>
                </c:pt>
                <c:pt idx="39">
                  <c:v>10498.733671250606</c:v>
                </c:pt>
                <c:pt idx="40">
                  <c:v>10715.292255107015</c:v>
                </c:pt>
                <c:pt idx="41">
                  <c:v>10933.04256303488</c:v>
                </c:pt>
                <c:pt idx="42">
                  <c:v>11153.200100578228</c:v>
                </c:pt>
                <c:pt idx="43">
                  <c:v>11374.49992351087</c:v>
                </c:pt>
                <c:pt idx="44">
                  <c:v>11587.834819967798</c:v>
                </c:pt>
                <c:pt idx="45">
                  <c:v>11785.245638118175</c:v>
                </c:pt>
                <c:pt idx="46">
                  <c:v>11980.867832224558</c:v>
                </c:pt>
                <c:pt idx="47">
                  <c:v>12176.618009246371</c:v>
                </c:pt>
                <c:pt idx="48">
                  <c:v>12372.624490938788</c:v>
                </c:pt>
                <c:pt idx="49">
                  <c:v>12569.259705868688</c:v>
                </c:pt>
                <c:pt idx="50">
                  <c:v>12758.538730379192</c:v>
                </c:pt>
                <c:pt idx="51">
                  <c:v>12946.626522258593</c:v>
                </c:pt>
                <c:pt idx="52">
                  <c:v>13134.247813248043</c:v>
                </c:pt>
                <c:pt idx="53">
                  <c:v>13322.186163801398</c:v>
                </c:pt>
                <c:pt idx="54">
                  <c:v>13511.312581769293</c:v>
                </c:pt>
                <c:pt idx="55">
                  <c:v>13693.030323837489</c:v>
                </c:pt>
                <c:pt idx="56">
                  <c:v>13873.236630485681</c:v>
                </c:pt>
                <c:pt idx="57">
                  <c:v>14052.184819934286</c:v>
                </c:pt>
                <c:pt idx="58">
                  <c:v>14229.905809068156</c:v>
                </c:pt>
                <c:pt idx="59">
                  <c:v>14406.693340369215</c:v>
                </c:pt>
                <c:pt idx="60">
                  <c:v>14575.262551564567</c:v>
                </c:pt>
                <c:pt idx="61">
                  <c:v>14741.064084776639</c:v>
                </c:pt>
                <c:pt idx="62">
                  <c:v>14905.008719685024</c:v>
                </c:pt>
                <c:pt idx="63">
                  <c:v>15067.334874762477</c:v>
                </c:pt>
                <c:pt idx="64">
                  <c:v>15228.191301186453</c:v>
                </c:pt>
                <c:pt idx="65">
                  <c:v>15381.280873273634</c:v>
                </c:pt>
                <c:pt idx="66">
                  <c:v>15532.42444240328</c:v>
                </c:pt>
                <c:pt idx="67">
                  <c:v>15681.158060525337</c:v>
                </c:pt>
                <c:pt idx="68">
                  <c:v>15828.966664652609</c:v>
                </c:pt>
                <c:pt idx="69">
                  <c:v>15977.063326166484</c:v>
                </c:pt>
                <c:pt idx="70">
                  <c:v>16119.432734780257</c:v>
                </c:pt>
                <c:pt idx="71">
                  <c:v>16260.126977285472</c:v>
                </c:pt>
                <c:pt idx="72">
                  <c:v>16400.776182577109</c:v>
                </c:pt>
                <c:pt idx="73">
                  <c:v>16541.693961466161</c:v>
                </c:pt>
                <c:pt idx="74">
                  <c:v>16682.919099173832</c:v>
                </c:pt>
                <c:pt idx="75">
                  <c:v>16819.26826222974</c:v>
                </c:pt>
                <c:pt idx="76">
                  <c:v>16954.774920745531</c:v>
                </c:pt>
                <c:pt idx="77">
                  <c:v>17089.272598615007</c:v>
                </c:pt>
                <c:pt idx="78">
                  <c:v>17223.085143706248</c:v>
                </c:pt>
                <c:pt idx="79">
                  <c:v>17356.142806640182</c:v>
                </c:pt>
                <c:pt idx="80">
                  <c:v>17484.306605323865</c:v>
                </c:pt>
                <c:pt idx="81">
                  <c:v>17611.141173016469</c:v>
                </c:pt>
                <c:pt idx="82">
                  <c:v>17736.528193321938</c:v>
                </c:pt>
                <c:pt idx="83">
                  <c:v>17860.551822349789</c:v>
                </c:pt>
                <c:pt idx="84">
                  <c:v>17983.41166220286</c:v>
                </c:pt>
                <c:pt idx="85">
                  <c:v>18101.938758171327</c:v>
                </c:pt>
                <c:pt idx="86">
                  <c:v>18218.74957471609</c:v>
                </c:pt>
                <c:pt idx="87">
                  <c:v>18335.505231335879</c:v>
                </c:pt>
                <c:pt idx="88">
                  <c:v>18452.570199766007</c:v>
                </c:pt>
                <c:pt idx="89">
                  <c:v>18570.018296014707</c:v>
                </c:pt>
                <c:pt idx="90">
                  <c:v>18685.19674074338</c:v>
                </c:pt>
                <c:pt idx="91">
                  <c:v>18800.320737510767</c:v>
                </c:pt>
                <c:pt idx="92">
                  <c:v>18916.174607410136</c:v>
                </c:pt>
                <c:pt idx="93">
                  <c:v>19035.043399791677</c:v>
                </c:pt>
                <c:pt idx="94">
                  <c:v>19154.521967492794</c:v>
                </c:pt>
                <c:pt idx="95">
                  <c:v>19272.110855944153</c:v>
                </c:pt>
                <c:pt idx="96">
                  <c:v>19390.113696176872</c:v>
                </c:pt>
                <c:pt idx="97">
                  <c:v>19509.041060831434</c:v>
                </c:pt>
                <c:pt idx="98">
                  <c:v>19628.853265865077</c:v>
                </c:pt>
                <c:pt idx="99">
                  <c:v>19749.659101652775</c:v>
                </c:pt>
                <c:pt idx="100">
                  <c:v>19871.472296153435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61-124C-B8D1-27BBB83DDCFB}"/>
            </c:ext>
          </c:extLst>
        </c:ser>
        <c:ser>
          <c:idx val="1"/>
          <c:order val="1"/>
          <c:tx>
            <c:strRef>
              <c:f>'Detailed mode distributions'!$G$2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distributions'!$G$103:$G$203</c:f>
              <c:numCache>
                <c:formatCode>0</c:formatCode>
                <c:ptCount val="101"/>
                <c:pt idx="0">
                  <c:v>2072.4658068237959</c:v>
                </c:pt>
                <c:pt idx="1">
                  <c:v>2087.8560656767104</c:v>
                </c:pt>
                <c:pt idx="2">
                  <c:v>2196.5812794793032</c:v>
                </c:pt>
                <c:pt idx="3">
                  <c:v>2277.7765851358949</c:v>
                </c:pt>
                <c:pt idx="4">
                  <c:v>2336.3923143432721</c:v>
                </c:pt>
                <c:pt idx="5">
                  <c:v>2413.1695910784001</c:v>
                </c:pt>
                <c:pt idx="6">
                  <c:v>2487.231317944982</c:v>
                </c:pt>
                <c:pt idx="7">
                  <c:v>2597.7356445113369</c:v>
                </c:pt>
                <c:pt idx="8">
                  <c:v>2715.1738398542402</c:v>
                </c:pt>
                <c:pt idx="9">
                  <c:v>2764.0006190090821</c:v>
                </c:pt>
                <c:pt idx="10">
                  <c:v>2874.3405307655053</c:v>
                </c:pt>
                <c:pt idx="11">
                  <c:v>2897.976464376899</c:v>
                </c:pt>
                <c:pt idx="12">
                  <c:v>2917.3766493874041</c:v>
                </c:pt>
                <c:pt idx="13">
                  <c:v>3061.0690381086856</c:v>
                </c:pt>
                <c:pt idx="14">
                  <c:v>3163.2506171201157</c:v>
                </c:pt>
                <c:pt idx="15">
                  <c:v>3258.1981403182449</c:v>
                </c:pt>
                <c:pt idx="16">
                  <c:v>3312.1802439126491</c:v>
                </c:pt>
                <c:pt idx="17">
                  <c:v>3496.1555324630713</c:v>
                </c:pt>
                <c:pt idx="18">
                  <c:v>3591.3914690899901</c:v>
                </c:pt>
                <c:pt idx="19">
                  <c:v>3670.9442826440982</c:v>
                </c:pt>
                <c:pt idx="20">
                  <c:v>3450.9557645709797</c:v>
                </c:pt>
                <c:pt idx="21">
                  <c:v>3481.0535295195973</c:v>
                </c:pt>
                <c:pt idx="22">
                  <c:v>3606.4071222930688</c:v>
                </c:pt>
                <c:pt idx="23">
                  <c:v>3746.640247648415</c:v>
                </c:pt>
                <c:pt idx="24">
                  <c:v>3876.4392243722314</c:v>
                </c:pt>
                <c:pt idx="25">
                  <c:v>3993.0374424521951</c:v>
                </c:pt>
                <c:pt idx="26">
                  <c:v>4103.9403947712699</c:v>
                </c:pt>
                <c:pt idx="27">
                  <c:v>4209.114249445267</c:v>
                </c:pt>
                <c:pt idx="28">
                  <c:v>4314.2234226106057</c:v>
                </c:pt>
                <c:pt idx="29">
                  <c:v>4421.6824440229611</c:v>
                </c:pt>
                <c:pt idx="30">
                  <c:v>4529.1396160217073</c:v>
                </c:pt>
                <c:pt idx="31">
                  <c:v>4638.8991755497154</c:v>
                </c:pt>
                <c:pt idx="32">
                  <c:v>4751.2935610014447</c:v>
                </c:pt>
                <c:pt idx="33">
                  <c:v>4866.1822878547991</c:v>
                </c:pt>
                <c:pt idx="34">
                  <c:v>4983.4824640435072</c:v>
                </c:pt>
                <c:pt idx="35">
                  <c:v>5099.9710091169645</c:v>
                </c:pt>
                <c:pt idx="36">
                  <c:v>5217.8981358199089</c:v>
                </c:pt>
                <c:pt idx="37">
                  <c:v>5337.210508657181</c:v>
                </c:pt>
                <c:pt idx="38">
                  <c:v>5457.7885860075321</c:v>
                </c:pt>
                <c:pt idx="39">
                  <c:v>5578.7135336431738</c:v>
                </c:pt>
                <c:pt idx="40">
                  <c:v>5697.0336828562067</c:v>
                </c:pt>
                <c:pt idx="41">
                  <c:v>5815.5199460948952</c:v>
                </c:pt>
                <c:pt idx="42">
                  <c:v>5934.429618327832</c:v>
                </c:pt>
                <c:pt idx="43">
                  <c:v>6053.4680966223532</c:v>
                </c:pt>
                <c:pt idx="44">
                  <c:v>6168.0361909114827</c:v>
                </c:pt>
                <c:pt idx="45">
                  <c:v>6274.1945833847712</c:v>
                </c:pt>
                <c:pt idx="46">
                  <c:v>6379.5704906205838</c:v>
                </c:pt>
                <c:pt idx="47">
                  <c:v>6485.1449178796847</c:v>
                </c:pt>
                <c:pt idx="48">
                  <c:v>6591.2304115863299</c:v>
                </c:pt>
                <c:pt idx="49">
                  <c:v>6697.7801203459831</c:v>
                </c:pt>
                <c:pt idx="50">
                  <c:v>6800.3062002275628</c:v>
                </c:pt>
                <c:pt idx="51">
                  <c:v>6902.0651010772226</c:v>
                </c:pt>
                <c:pt idx="52">
                  <c:v>7003.3526314445462</c:v>
                </c:pt>
                <c:pt idx="53">
                  <c:v>7104.3918522447266</c:v>
                </c:pt>
                <c:pt idx="54">
                  <c:v>7205.6725237335268</c:v>
                </c:pt>
                <c:pt idx="55">
                  <c:v>7302.8061475842678</c:v>
                </c:pt>
                <c:pt idx="56">
                  <c:v>7399.0044062308252</c:v>
                </c:pt>
                <c:pt idx="57">
                  <c:v>7494.0828679050828</c:v>
                </c:pt>
                <c:pt idx="58">
                  <c:v>7588.1758620025403</c:v>
                </c:pt>
                <c:pt idx="59">
                  <c:v>7681.5251509250811</c:v>
                </c:pt>
                <c:pt idx="60">
                  <c:v>7770.1353775924754</c:v>
                </c:pt>
                <c:pt idx="61">
                  <c:v>7857.1089763256732</c:v>
                </c:pt>
                <c:pt idx="62">
                  <c:v>7942.8551447142172</c:v>
                </c:pt>
                <c:pt idx="63">
                  <c:v>8027.5307902674813</c:v>
                </c:pt>
                <c:pt idx="64">
                  <c:v>8111.2191356752101</c:v>
                </c:pt>
                <c:pt idx="65">
                  <c:v>8190.6000403126236</c:v>
                </c:pt>
                <c:pt idx="66">
                  <c:v>8268.8705685479217</c:v>
                </c:pt>
                <c:pt idx="67">
                  <c:v>8345.5097677465383</c:v>
                </c:pt>
                <c:pt idx="68">
                  <c:v>8421.474369033871</c:v>
                </c:pt>
                <c:pt idx="69">
                  <c:v>8497.4515025128312</c:v>
                </c:pt>
                <c:pt idx="70">
                  <c:v>8570.0506911282446</c:v>
                </c:pt>
                <c:pt idx="71">
                  <c:v>8641.5842292177076</c:v>
                </c:pt>
                <c:pt idx="72">
                  <c:v>8712.8244197167369</c:v>
                </c:pt>
                <c:pt idx="73">
                  <c:v>8783.9333908013941</c:v>
                </c:pt>
                <c:pt idx="74">
                  <c:v>8854.9385698423976</c:v>
                </c:pt>
                <c:pt idx="75">
                  <c:v>8923.126066199</c:v>
                </c:pt>
                <c:pt idx="76">
                  <c:v>8990.6439510938744</c:v>
                </c:pt>
                <c:pt idx="77">
                  <c:v>9057.4755333829653</c:v>
                </c:pt>
                <c:pt idx="78">
                  <c:v>9123.7650753703256</c:v>
                </c:pt>
                <c:pt idx="79">
                  <c:v>9189.4592809615078</c:v>
                </c:pt>
                <c:pt idx="80">
                  <c:v>9252.3403242918175</c:v>
                </c:pt>
                <c:pt idx="81">
                  <c:v>9314.2502622648371</c:v>
                </c:pt>
                <c:pt idx="82">
                  <c:v>9375.1302267779211</c:v>
                </c:pt>
                <c:pt idx="83">
                  <c:v>9435.0526529223789</c:v>
                </c:pt>
                <c:pt idx="84">
                  <c:v>9494.0902400772975</c:v>
                </c:pt>
                <c:pt idx="85">
                  <c:v>9550.5834672412566</c:v>
                </c:pt>
                <c:pt idx="86">
                  <c:v>9605.9001320004136</c:v>
                </c:pt>
                <c:pt idx="87">
                  <c:v>9660.9136072774472</c:v>
                </c:pt>
                <c:pt idx="88">
                  <c:v>9715.7982113530124</c:v>
                </c:pt>
                <c:pt idx="89">
                  <c:v>9770.6086782256425</c:v>
                </c:pt>
                <c:pt idx="90">
                  <c:v>9823.9228236608396</c:v>
                </c:pt>
                <c:pt idx="91">
                  <c:v>9876.9227315336448</c:v>
                </c:pt>
                <c:pt idx="92">
                  <c:v>9930.0215283005018</c:v>
                </c:pt>
                <c:pt idx="93">
                  <c:v>9984.3989759814849</c:v>
                </c:pt>
                <c:pt idx="94">
                  <c:v>10038.346559813561</c:v>
                </c:pt>
                <c:pt idx="95">
                  <c:v>10090.891313357126</c:v>
                </c:pt>
                <c:pt idx="96">
                  <c:v>10143.199577537634</c:v>
                </c:pt>
                <c:pt idx="97">
                  <c:v>10195.551293838111</c:v>
                </c:pt>
                <c:pt idx="98">
                  <c:v>10248.006108786401</c:v>
                </c:pt>
                <c:pt idx="99">
                  <c:v>10300.571971144371</c:v>
                </c:pt>
                <c:pt idx="100">
                  <c:v>10353.092184323423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61-124C-B8D1-27BBB83DDCFB}"/>
            </c:ext>
          </c:extLst>
        </c:ser>
        <c:ser>
          <c:idx val="2"/>
          <c:order val="2"/>
          <c:tx>
            <c:strRef>
              <c:f>'Detailed mode distributions'!$H$2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distributions'!$H$103:$H$203</c:f>
              <c:numCache>
                <c:formatCode>0</c:formatCode>
                <c:ptCount val="101"/>
                <c:pt idx="0">
                  <c:v>1393.208753868935</c:v>
                </c:pt>
                <c:pt idx="1">
                  <c:v>1419.2060132778402</c:v>
                </c:pt>
                <c:pt idx="2">
                  <c:v>1455.21452433165</c:v>
                </c:pt>
                <c:pt idx="3">
                  <c:v>1482.3234916129504</c:v>
                </c:pt>
                <c:pt idx="4">
                  <c:v>1510.4858441129225</c:v>
                </c:pt>
                <c:pt idx="5">
                  <c:v>1547.8328243027067</c:v>
                </c:pt>
                <c:pt idx="6">
                  <c:v>1588.6034296208124</c:v>
                </c:pt>
                <c:pt idx="7">
                  <c:v>1632.3697807947058</c:v>
                </c:pt>
                <c:pt idx="8">
                  <c:v>1678.2350126946396</c:v>
                </c:pt>
                <c:pt idx="9">
                  <c:v>1719.7594726136192</c:v>
                </c:pt>
                <c:pt idx="10">
                  <c:v>1764.0750086347709</c:v>
                </c:pt>
                <c:pt idx="11">
                  <c:v>1806.9708876644654</c:v>
                </c:pt>
                <c:pt idx="12">
                  <c:v>1862.8763094617</c:v>
                </c:pt>
                <c:pt idx="13">
                  <c:v>1926.5637207118493</c:v>
                </c:pt>
                <c:pt idx="14">
                  <c:v>1979.5584536428787</c:v>
                </c:pt>
                <c:pt idx="15">
                  <c:v>2029.1402244941878</c:v>
                </c:pt>
                <c:pt idx="16">
                  <c:v>2146.5897921637738</c:v>
                </c:pt>
                <c:pt idx="17">
                  <c:v>2419.9615735885554</c:v>
                </c:pt>
                <c:pt idx="18">
                  <c:v>2673.7776949405761</c:v>
                </c:pt>
                <c:pt idx="19">
                  <c:v>2931.248527685098</c:v>
                </c:pt>
                <c:pt idx="20">
                  <c:v>3143.7859883497472</c:v>
                </c:pt>
                <c:pt idx="21">
                  <c:v>3395.2325150286165</c:v>
                </c:pt>
                <c:pt idx="22">
                  <c:v>3647.8209056101718</c:v>
                </c:pt>
                <c:pt idx="23">
                  <c:v>3896.9231706289347</c:v>
                </c:pt>
                <c:pt idx="24">
                  <c:v>4141.5708530269203</c:v>
                </c:pt>
                <c:pt idx="25">
                  <c:v>4385.618060469028</c:v>
                </c:pt>
                <c:pt idx="26">
                  <c:v>4629.2483676570473</c:v>
                </c:pt>
                <c:pt idx="27">
                  <c:v>4876.9549879394172</c:v>
                </c:pt>
                <c:pt idx="28">
                  <c:v>5133.7043513292283</c:v>
                </c:pt>
                <c:pt idx="29">
                  <c:v>5401.8714793539802</c:v>
                </c:pt>
                <c:pt idx="30">
                  <c:v>5680.8875381557509</c:v>
                </c:pt>
                <c:pt idx="31">
                  <c:v>5973.1036353005438</c:v>
                </c:pt>
                <c:pt idx="32">
                  <c:v>6279.2741214505468</c:v>
                </c:pt>
                <c:pt idx="33">
                  <c:v>6599.2270167902761</c:v>
                </c:pt>
                <c:pt idx="34">
                  <c:v>6932.9718995399944</c:v>
                </c:pt>
                <c:pt idx="35">
                  <c:v>7278.4458361462121</c:v>
                </c:pt>
                <c:pt idx="36">
                  <c:v>7636.924130840941</c:v>
                </c:pt>
                <c:pt idx="37">
                  <c:v>8008.3105578140821</c:v>
                </c:pt>
                <c:pt idx="38">
                  <c:v>8392.4699254015395</c:v>
                </c:pt>
                <c:pt idx="39">
                  <c:v>8790.0055598147701</c:v>
                </c:pt>
                <c:pt idx="40">
                  <c:v>9197.9535321990552</c:v>
                </c:pt>
                <c:pt idx="41">
                  <c:v>9619.2840606383197</c:v>
                </c:pt>
                <c:pt idx="42">
                  <c:v>10052.454868218247</c:v>
                </c:pt>
                <c:pt idx="43">
                  <c:v>10497.359832872075</c:v>
                </c:pt>
                <c:pt idx="44">
                  <c:v>10950.187680532757</c:v>
                </c:pt>
                <c:pt idx="45">
                  <c:v>11407.415745276889</c:v>
                </c:pt>
                <c:pt idx="46">
                  <c:v>11874.487329271644</c:v>
                </c:pt>
                <c:pt idx="47">
                  <c:v>12352.004676274963</c:v>
                </c:pt>
                <c:pt idx="48">
                  <c:v>12839.827351673495</c:v>
                </c:pt>
                <c:pt idx="49">
                  <c:v>13337.533922888828</c:v>
                </c:pt>
                <c:pt idx="50">
                  <c:v>13841.196764358549</c:v>
                </c:pt>
                <c:pt idx="51">
                  <c:v>14353.455514625595</c:v>
                </c:pt>
                <c:pt idx="52">
                  <c:v>14874.748113170952</c:v>
                </c:pt>
                <c:pt idx="53">
                  <c:v>15408.54622926885</c:v>
                </c:pt>
                <c:pt idx="54">
                  <c:v>15952.770620659077</c:v>
                </c:pt>
                <c:pt idx="55">
                  <c:v>16501.998443513537</c:v>
                </c:pt>
                <c:pt idx="56">
                  <c:v>17058.72672758979</c:v>
                </c:pt>
                <c:pt idx="57">
                  <c:v>17622.823465345537</c:v>
                </c:pt>
                <c:pt idx="58">
                  <c:v>18193.625730966585</c:v>
                </c:pt>
                <c:pt idx="59">
                  <c:v>18770.313691005176</c:v>
                </c:pt>
                <c:pt idx="60">
                  <c:v>19348.588172567139</c:v>
                </c:pt>
                <c:pt idx="61">
                  <c:v>19931.092099548536</c:v>
                </c:pt>
                <c:pt idx="62">
                  <c:v>20517.786847627125</c:v>
                </c:pt>
                <c:pt idx="63">
                  <c:v>21108.255716460426</c:v>
                </c:pt>
                <c:pt idx="64">
                  <c:v>21701.924617290344</c:v>
                </c:pt>
                <c:pt idx="65">
                  <c:v>22294.039401025759</c:v>
                </c:pt>
                <c:pt idx="66">
                  <c:v>22878.591813459541</c:v>
                </c:pt>
                <c:pt idx="67">
                  <c:v>23464.080585988126</c:v>
                </c:pt>
                <c:pt idx="68">
                  <c:v>24050.720204653364</c:v>
                </c:pt>
                <c:pt idx="69">
                  <c:v>24641.803545375293</c:v>
                </c:pt>
                <c:pt idx="70">
                  <c:v>25230.176297873928</c:v>
                </c:pt>
                <c:pt idx="71">
                  <c:v>25819.104907039335</c:v>
                </c:pt>
                <c:pt idx="72">
                  <c:v>26409.464926049186</c:v>
                </c:pt>
                <c:pt idx="73">
                  <c:v>27001.177957534848</c:v>
                </c:pt>
                <c:pt idx="74">
                  <c:v>27594.208891710638</c:v>
                </c:pt>
                <c:pt idx="75">
                  <c:v>28184.995188439247</c:v>
                </c:pt>
                <c:pt idx="76">
                  <c:v>28776.369967014645</c:v>
                </c:pt>
                <c:pt idx="77">
                  <c:v>29367.966247822929</c:v>
                </c:pt>
                <c:pt idx="78">
                  <c:v>29958.465082590345</c:v>
                </c:pt>
                <c:pt idx="79">
                  <c:v>30547.733834272123</c:v>
                </c:pt>
                <c:pt idx="80">
                  <c:v>31130.812623283382</c:v>
                </c:pt>
                <c:pt idx="81">
                  <c:v>31707.171068674572</c:v>
                </c:pt>
                <c:pt idx="82">
                  <c:v>32277.071156807731</c:v>
                </c:pt>
                <c:pt idx="83">
                  <c:v>32840.38611539518</c:v>
                </c:pt>
                <c:pt idx="84">
                  <c:v>33397.294493228648</c:v>
                </c:pt>
                <c:pt idx="85">
                  <c:v>33945.54811746061</c:v>
                </c:pt>
                <c:pt idx="86">
                  <c:v>34487.21834763285</c:v>
                </c:pt>
                <c:pt idx="87">
                  <c:v>35023.663287398136</c:v>
                </c:pt>
                <c:pt idx="88">
                  <c:v>35555.196381505943</c:v>
                </c:pt>
                <c:pt idx="89">
                  <c:v>36081.762181277722</c:v>
                </c:pt>
                <c:pt idx="90">
                  <c:v>36601.048187613509</c:v>
                </c:pt>
                <c:pt idx="91">
                  <c:v>37114.473033062794</c:v>
                </c:pt>
                <c:pt idx="92">
                  <c:v>37620.810079206232</c:v>
                </c:pt>
                <c:pt idx="93">
                  <c:v>38099.80259739454</c:v>
                </c:pt>
                <c:pt idx="94">
                  <c:v>38578.853260793556</c:v>
                </c:pt>
                <c:pt idx="95">
                  <c:v>39050.279141723462</c:v>
                </c:pt>
                <c:pt idx="96">
                  <c:v>39516.394824600138</c:v>
                </c:pt>
                <c:pt idx="97">
                  <c:v>39978.289910276762</c:v>
                </c:pt>
                <c:pt idx="98">
                  <c:v>40436.114146125015</c:v>
                </c:pt>
                <c:pt idx="99">
                  <c:v>40890.370379764739</c:v>
                </c:pt>
                <c:pt idx="100">
                  <c:v>41342.90640147651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61-124C-B8D1-27BBB83DD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059008"/>
        <c:axId val="208068992"/>
      </c:areaChart>
      <c:catAx>
        <c:axId val="208059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08068992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08068992"/>
        <c:scaling>
          <c:orientation val="minMax"/>
          <c:max val="90000"/>
        </c:scaling>
        <c:delete val="0"/>
        <c:axPos val="l"/>
        <c:majorGridlines/>
        <c:title>
          <c:tx>
            <c:strRef>
              <c:f>'Detailed mode distributions'!$F$1</c:f>
              <c:strCache>
                <c:ptCount val="1"/>
                <c:pt idx="0">
                  <c:v>Distance (10^9 pkm)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208059008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distributions'!$J$2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distributions'!$J$103:$J$203</c:f>
              <c:numCache>
                <c:formatCode>0</c:formatCode>
                <c:ptCount val="101"/>
                <c:pt idx="0">
                  <c:v>448.61970767961964</c:v>
                </c:pt>
                <c:pt idx="1">
                  <c:v>455.27515637533071</c:v>
                </c:pt>
                <c:pt idx="2">
                  <c:v>477.63008998979865</c:v>
                </c:pt>
                <c:pt idx="3">
                  <c:v>519.24700200807661</c:v>
                </c:pt>
                <c:pt idx="4">
                  <c:v>547.77092395759519</c:v>
                </c:pt>
                <c:pt idx="5">
                  <c:v>551.50001666936623</c:v>
                </c:pt>
                <c:pt idx="6">
                  <c:v>541.29733897440053</c:v>
                </c:pt>
                <c:pt idx="7">
                  <c:v>593.38234350673042</c:v>
                </c:pt>
                <c:pt idx="8">
                  <c:v>647.18545728790093</c:v>
                </c:pt>
                <c:pt idx="9">
                  <c:v>704.65666476528213</c:v>
                </c:pt>
                <c:pt idx="10">
                  <c:v>771.74282623900149</c:v>
                </c:pt>
                <c:pt idx="11">
                  <c:v>795.11307493020911</c:v>
                </c:pt>
                <c:pt idx="12">
                  <c:v>797.05399170251246</c:v>
                </c:pt>
                <c:pt idx="13">
                  <c:v>801.36132669486813</c:v>
                </c:pt>
                <c:pt idx="14">
                  <c:v>806.63866871119581</c:v>
                </c:pt>
                <c:pt idx="15">
                  <c:v>832.74658110937094</c:v>
                </c:pt>
                <c:pt idx="16">
                  <c:v>856.28007348063852</c:v>
                </c:pt>
                <c:pt idx="17">
                  <c:v>805.0400555197067</c:v>
                </c:pt>
                <c:pt idx="18">
                  <c:v>824.29681653051682</c:v>
                </c:pt>
                <c:pt idx="19">
                  <c:v>842.62478570693668</c:v>
                </c:pt>
                <c:pt idx="20">
                  <c:v>855.71143465576608</c:v>
                </c:pt>
                <c:pt idx="21">
                  <c:v>799.7870257715083</c:v>
                </c:pt>
                <c:pt idx="22">
                  <c:v>805.43417392590675</c:v>
                </c:pt>
                <c:pt idx="23">
                  <c:v>818.64535396558267</c:v>
                </c:pt>
                <c:pt idx="24">
                  <c:v>834.73782217840915</c:v>
                </c:pt>
                <c:pt idx="25">
                  <c:v>857.73767212516577</c:v>
                </c:pt>
                <c:pt idx="26">
                  <c:v>889.07722391031837</c:v>
                </c:pt>
                <c:pt idx="27">
                  <c:v>927.22903190655165</c:v>
                </c:pt>
                <c:pt idx="28">
                  <c:v>968.61083319119552</c:v>
                </c:pt>
                <c:pt idx="29">
                  <c:v>1008.8557480073616</c:v>
                </c:pt>
                <c:pt idx="30">
                  <c:v>1022.8120576783401</c:v>
                </c:pt>
                <c:pt idx="31">
                  <c:v>1026.2989790729455</c:v>
                </c:pt>
                <c:pt idx="32">
                  <c:v>1028.7986340315135</c:v>
                </c:pt>
                <c:pt idx="33">
                  <c:v>1041.682190658225</c:v>
                </c:pt>
                <c:pt idx="34">
                  <c:v>1045.8787939868369</c:v>
                </c:pt>
                <c:pt idx="35">
                  <c:v>1052.4466986520013</c:v>
                </c:pt>
                <c:pt idx="36">
                  <c:v>1057.8733722474994</c:v>
                </c:pt>
                <c:pt idx="37">
                  <c:v>1063.955530206696</c:v>
                </c:pt>
                <c:pt idx="38">
                  <c:v>1072.2038228665426</c:v>
                </c:pt>
                <c:pt idx="39">
                  <c:v>1083.7502024850692</c:v>
                </c:pt>
                <c:pt idx="40">
                  <c:v>1098.9626266261532</c:v>
                </c:pt>
                <c:pt idx="41">
                  <c:v>1117.830224551981</c:v>
                </c:pt>
                <c:pt idx="42">
                  <c:v>1139.129907806335</c:v>
                </c:pt>
                <c:pt idx="43">
                  <c:v>1161.6953138003096</c:v>
                </c:pt>
                <c:pt idx="44">
                  <c:v>1183.8136493098564</c:v>
                </c:pt>
                <c:pt idx="45">
                  <c:v>1205.5787241156142</c:v>
                </c:pt>
                <c:pt idx="46">
                  <c:v>1225.2627231064287</c:v>
                </c:pt>
                <c:pt idx="47">
                  <c:v>1229.1536755414095</c:v>
                </c:pt>
                <c:pt idx="48">
                  <c:v>1236.5203767175155</c:v>
                </c:pt>
                <c:pt idx="49">
                  <c:v>1246.5597023233643</c:v>
                </c:pt>
                <c:pt idx="50">
                  <c:v>1255.2394089280967</c:v>
                </c:pt>
                <c:pt idx="51">
                  <c:v>1262.485607089809</c:v>
                </c:pt>
                <c:pt idx="52">
                  <c:v>1270.4826063212877</c:v>
                </c:pt>
                <c:pt idx="53">
                  <c:v>1280.8930123416424</c:v>
                </c:pt>
                <c:pt idx="54">
                  <c:v>1295.4563221915857</c:v>
                </c:pt>
                <c:pt idx="55">
                  <c:v>1308.3714252443347</c:v>
                </c:pt>
                <c:pt idx="56">
                  <c:v>1325.2005956840135</c:v>
                </c:pt>
                <c:pt idx="57">
                  <c:v>1322.6486727489553</c:v>
                </c:pt>
                <c:pt idx="58">
                  <c:v>1321.6432699075754</c:v>
                </c:pt>
                <c:pt idx="59">
                  <c:v>1326.4414520292237</c:v>
                </c:pt>
                <c:pt idx="60">
                  <c:v>1331.5850901480658</c:v>
                </c:pt>
                <c:pt idx="61">
                  <c:v>1338.3578427955872</c:v>
                </c:pt>
                <c:pt idx="62">
                  <c:v>1341.2354466618845</c:v>
                </c:pt>
                <c:pt idx="63">
                  <c:v>1348.531091778299</c:v>
                </c:pt>
                <c:pt idx="64">
                  <c:v>1353.5278363447978</c:v>
                </c:pt>
                <c:pt idx="65">
                  <c:v>1361.9447532304146</c:v>
                </c:pt>
                <c:pt idx="66">
                  <c:v>1368.017902128686</c:v>
                </c:pt>
                <c:pt idx="67">
                  <c:v>1377.764455249714</c:v>
                </c:pt>
                <c:pt idx="68">
                  <c:v>1388.3477356278354</c:v>
                </c:pt>
                <c:pt idx="69">
                  <c:v>1390.5301703044975</c:v>
                </c:pt>
                <c:pt idx="70">
                  <c:v>1396.1850145865578</c:v>
                </c:pt>
                <c:pt idx="71">
                  <c:v>1399.6376203442755</c:v>
                </c:pt>
                <c:pt idx="72">
                  <c:v>1404.5442390518444</c:v>
                </c:pt>
                <c:pt idx="73">
                  <c:v>1403.5630724971736</c:v>
                </c:pt>
                <c:pt idx="74">
                  <c:v>1407.602827804003</c:v>
                </c:pt>
                <c:pt idx="75">
                  <c:v>1405.3889158639879</c:v>
                </c:pt>
                <c:pt idx="76">
                  <c:v>1407.5905272353684</c:v>
                </c:pt>
                <c:pt idx="77">
                  <c:v>1406.5008928693194</c:v>
                </c:pt>
                <c:pt idx="78">
                  <c:v>1410.6666084194842</c:v>
                </c:pt>
                <c:pt idx="79">
                  <c:v>1415.5807109659399</c:v>
                </c:pt>
                <c:pt idx="80">
                  <c:v>1423.6747975009669</c:v>
                </c:pt>
                <c:pt idx="81">
                  <c:v>1433.0982039405517</c:v>
                </c:pt>
                <c:pt idx="82">
                  <c:v>1444.2885620546808</c:v>
                </c:pt>
                <c:pt idx="83">
                  <c:v>1455.9893477446255</c:v>
                </c:pt>
                <c:pt idx="84">
                  <c:v>1464.5548229701126</c:v>
                </c:pt>
                <c:pt idx="85">
                  <c:v>1467.3269645454486</c:v>
                </c:pt>
                <c:pt idx="86">
                  <c:v>1466.0697006057392</c:v>
                </c:pt>
                <c:pt idx="87">
                  <c:v>1468.5107149821476</c:v>
                </c:pt>
                <c:pt idx="88">
                  <c:v>1472.1553628066638</c:v>
                </c:pt>
                <c:pt idx="89">
                  <c:v>1476.3060987340029</c:v>
                </c:pt>
                <c:pt idx="90">
                  <c:v>1481.0736954380327</c:v>
                </c:pt>
                <c:pt idx="91">
                  <c:v>1488.9214268854525</c:v>
                </c:pt>
                <c:pt idx="92">
                  <c:v>1492.9844449140594</c:v>
                </c:pt>
                <c:pt idx="93">
                  <c:v>1497.836573174269</c:v>
                </c:pt>
                <c:pt idx="94">
                  <c:v>1498.9436524761411</c:v>
                </c:pt>
                <c:pt idx="95">
                  <c:v>1502.5443726283247</c:v>
                </c:pt>
                <c:pt idx="96">
                  <c:v>1507.6276176260731</c:v>
                </c:pt>
                <c:pt idx="97">
                  <c:v>1515.923429855347</c:v>
                </c:pt>
                <c:pt idx="98">
                  <c:v>1525.2449540314367</c:v>
                </c:pt>
                <c:pt idx="99">
                  <c:v>1529.1742835120779</c:v>
                </c:pt>
                <c:pt idx="100">
                  <c:v>1528.5623248435174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4-874F-A399-A516C5336D22}"/>
            </c:ext>
          </c:extLst>
        </c:ser>
        <c:ser>
          <c:idx val="1"/>
          <c:order val="1"/>
          <c:tx>
            <c:strRef>
              <c:f>'Detailed mode distributions'!$K$2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distributions'!$K$103:$K$203</c:f>
              <c:numCache>
                <c:formatCode>0</c:formatCode>
                <c:ptCount val="101"/>
                <c:pt idx="0">
                  <c:v>201.67302680423862</c:v>
                </c:pt>
                <c:pt idx="1">
                  <c:v>200.11952609129796</c:v>
                </c:pt>
                <c:pt idx="2">
                  <c:v>210.32787141786372</c:v>
                </c:pt>
                <c:pt idx="3">
                  <c:v>217.0953607394699</c:v>
                </c:pt>
                <c:pt idx="4">
                  <c:v>221.81178132363178</c:v>
                </c:pt>
                <c:pt idx="5">
                  <c:v>228.64623308460065</c:v>
                </c:pt>
                <c:pt idx="6">
                  <c:v>234.54519552988316</c:v>
                </c:pt>
                <c:pt idx="7">
                  <c:v>244.82345957395998</c:v>
                </c:pt>
                <c:pt idx="8">
                  <c:v>250.78151368415803</c:v>
                </c:pt>
                <c:pt idx="9">
                  <c:v>253.89699937112948</c:v>
                </c:pt>
                <c:pt idx="10">
                  <c:v>264.45233529410996</c:v>
                </c:pt>
                <c:pt idx="11">
                  <c:v>271.18636875318145</c:v>
                </c:pt>
                <c:pt idx="12">
                  <c:v>275.4801520724584</c:v>
                </c:pt>
                <c:pt idx="13">
                  <c:v>287.95708341934045</c:v>
                </c:pt>
                <c:pt idx="14">
                  <c:v>296.43769651430176</c:v>
                </c:pt>
                <c:pt idx="15">
                  <c:v>304.16606127900423</c:v>
                </c:pt>
                <c:pt idx="16">
                  <c:v>309.35163385197666</c:v>
                </c:pt>
                <c:pt idx="17">
                  <c:v>320.28501870373714</c:v>
                </c:pt>
                <c:pt idx="18">
                  <c:v>327.53619956303976</c:v>
                </c:pt>
                <c:pt idx="19">
                  <c:v>333.89852722739761</c:v>
                </c:pt>
                <c:pt idx="20">
                  <c:v>314.11136175745474</c:v>
                </c:pt>
                <c:pt idx="21">
                  <c:v>317.12605526771188</c:v>
                </c:pt>
                <c:pt idx="22">
                  <c:v>328.8440393244498</c:v>
                </c:pt>
                <c:pt idx="23">
                  <c:v>340.92006041587553</c:v>
                </c:pt>
                <c:pt idx="24">
                  <c:v>351.23856508437018</c:v>
                </c:pt>
                <c:pt idx="25">
                  <c:v>357.17047587346821</c:v>
                </c:pt>
                <c:pt idx="26">
                  <c:v>360.45122259262985</c:v>
                </c:pt>
                <c:pt idx="27">
                  <c:v>362.29025839449127</c:v>
                </c:pt>
                <c:pt idx="28">
                  <c:v>363.6924135467404</c:v>
                </c:pt>
                <c:pt idx="29">
                  <c:v>365.00511557987107</c:v>
                </c:pt>
                <c:pt idx="30">
                  <c:v>366.06901834390942</c:v>
                </c:pt>
                <c:pt idx="31">
                  <c:v>367.06826288805701</c:v>
                </c:pt>
                <c:pt idx="32">
                  <c:v>368.02731612713717</c:v>
                </c:pt>
                <c:pt idx="33">
                  <c:v>368.96426714282063</c:v>
                </c:pt>
                <c:pt idx="34">
                  <c:v>369.88552151415229</c:v>
                </c:pt>
                <c:pt idx="35">
                  <c:v>370.57290427966683</c:v>
                </c:pt>
                <c:pt idx="36">
                  <c:v>371.20880375349151</c:v>
                </c:pt>
                <c:pt idx="37">
                  <c:v>371.79866809036128</c:v>
                </c:pt>
                <c:pt idx="38">
                  <c:v>372.34458930850388</c:v>
                </c:pt>
                <c:pt idx="39">
                  <c:v>372.84127341810347</c:v>
                </c:pt>
                <c:pt idx="40">
                  <c:v>373.0504493366401</c:v>
                </c:pt>
                <c:pt idx="41">
                  <c:v>373.15357786565033</c:v>
                </c:pt>
                <c:pt idx="42">
                  <c:v>373.17751771790603</c:v>
                </c:pt>
                <c:pt idx="43">
                  <c:v>373.12618192076366</c:v>
                </c:pt>
                <c:pt idx="44">
                  <c:v>372.72173127757014</c:v>
                </c:pt>
                <c:pt idx="45">
                  <c:v>371.75874812815897</c:v>
                </c:pt>
                <c:pt idx="46">
                  <c:v>370.72190510117531</c:v>
                </c:pt>
                <c:pt idx="47">
                  <c:v>369.65769646742012</c:v>
                </c:pt>
                <c:pt idx="48">
                  <c:v>368.57407341375745</c:v>
                </c:pt>
                <c:pt idx="49">
                  <c:v>367.4169099809485</c:v>
                </c:pt>
                <c:pt idx="50">
                  <c:v>366.03515075843399</c:v>
                </c:pt>
                <c:pt idx="51">
                  <c:v>364.58868460583545</c:v>
                </c:pt>
                <c:pt idx="52">
                  <c:v>363.09274490360173</c:v>
                </c:pt>
                <c:pt idx="53">
                  <c:v>361.55899621186956</c:v>
                </c:pt>
                <c:pt idx="54">
                  <c:v>359.98921859159151</c:v>
                </c:pt>
                <c:pt idx="55">
                  <c:v>358.21090443235482</c:v>
                </c:pt>
                <c:pt idx="56">
                  <c:v>356.3738068832605</c:v>
                </c:pt>
                <c:pt idx="57">
                  <c:v>354.49204202432281</c:v>
                </c:pt>
                <c:pt idx="58">
                  <c:v>352.57134189896726</c:v>
                </c:pt>
                <c:pt idx="59">
                  <c:v>350.61738402117408</c:v>
                </c:pt>
                <c:pt idx="60">
                  <c:v>348.45802616635075</c:v>
                </c:pt>
                <c:pt idx="61">
                  <c:v>346.24663912571498</c:v>
                </c:pt>
                <c:pt idx="62">
                  <c:v>344.00046976982793</c:v>
                </c:pt>
                <c:pt idx="63">
                  <c:v>341.72863582198113</c:v>
                </c:pt>
                <c:pt idx="64">
                  <c:v>339.43687150001676</c:v>
                </c:pt>
                <c:pt idx="65">
                  <c:v>336.98990322339898</c:v>
                </c:pt>
                <c:pt idx="66">
                  <c:v>334.51147358407098</c:v>
                </c:pt>
                <c:pt idx="67">
                  <c:v>332.03232019208377</c:v>
                </c:pt>
                <c:pt idx="68">
                  <c:v>329.56916777229935</c:v>
                </c:pt>
                <c:pt idx="69">
                  <c:v>327.11440241230281</c:v>
                </c:pt>
                <c:pt idx="70">
                  <c:v>324.55838379248883</c:v>
                </c:pt>
                <c:pt idx="71">
                  <c:v>322.0018534140155</c:v>
                </c:pt>
                <c:pt idx="72">
                  <c:v>319.47021455947311</c:v>
                </c:pt>
                <c:pt idx="73">
                  <c:v>316.97203091902185</c:v>
                </c:pt>
                <c:pt idx="74">
                  <c:v>314.50312879484346</c:v>
                </c:pt>
                <c:pt idx="75">
                  <c:v>311.97022036641795</c:v>
                </c:pt>
                <c:pt idx="76">
                  <c:v>309.45460611847403</c:v>
                </c:pt>
                <c:pt idx="77">
                  <c:v>306.95419324556548</c:v>
                </c:pt>
                <c:pt idx="78">
                  <c:v>304.46581959410406</c:v>
                </c:pt>
                <c:pt idx="79">
                  <c:v>301.99723701399643</c:v>
                </c:pt>
                <c:pt idx="80">
                  <c:v>299.47451035412212</c:v>
                </c:pt>
                <c:pt idx="81">
                  <c:v>296.9626368655284</c:v>
                </c:pt>
                <c:pt idx="82">
                  <c:v>294.4569835142683</c:v>
                </c:pt>
                <c:pt idx="83">
                  <c:v>291.96045784208019</c:v>
                </c:pt>
                <c:pt idx="84">
                  <c:v>289.4750347779248</c:v>
                </c:pt>
                <c:pt idx="85">
                  <c:v>286.95097698982858</c:v>
                </c:pt>
                <c:pt idx="86">
                  <c:v>284.43304902480861</c:v>
                </c:pt>
                <c:pt idx="87">
                  <c:v>281.94433019956881</c:v>
                </c:pt>
                <c:pt idx="88">
                  <c:v>279.47169787987087</c:v>
                </c:pt>
                <c:pt idx="89">
                  <c:v>277.03537858282067</c:v>
                </c:pt>
                <c:pt idx="90">
                  <c:v>274.60736339868657</c:v>
                </c:pt>
                <c:pt idx="91">
                  <c:v>272.26697021828636</c:v>
                </c:pt>
                <c:pt idx="92">
                  <c:v>269.9596883732159</c:v>
                </c:pt>
                <c:pt idx="93">
                  <c:v>267.69066855432862</c:v>
                </c:pt>
                <c:pt idx="94">
                  <c:v>265.46148558597775</c:v>
                </c:pt>
                <c:pt idx="95">
                  <c:v>263.23454614604162</c:v>
                </c:pt>
                <c:pt idx="96">
                  <c:v>261.04091451663629</c:v>
                </c:pt>
                <c:pt idx="97">
                  <c:v>258.88585271061095</c:v>
                </c:pt>
                <c:pt idx="98">
                  <c:v>256.76927653405363</c:v>
                </c:pt>
                <c:pt idx="99">
                  <c:v>254.69031445010455</c:v>
                </c:pt>
                <c:pt idx="100">
                  <c:v>252.64785945083784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44-874F-A399-A516C5336D22}"/>
            </c:ext>
          </c:extLst>
        </c:ser>
        <c:ser>
          <c:idx val="2"/>
          <c:order val="2"/>
          <c:tx>
            <c:strRef>
              <c:f>'Detailed mode distributions'!$L$2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distributions'!$L$103:$L$203</c:f>
              <c:numCache>
                <c:formatCode>0</c:formatCode>
                <c:ptCount val="101"/>
                <c:pt idx="0">
                  <c:v>34.830218846723376</c:v>
                </c:pt>
                <c:pt idx="1">
                  <c:v>35.480150331946</c:v>
                </c:pt>
                <c:pt idx="2">
                  <c:v>36.380363108291242</c:v>
                </c:pt>
                <c:pt idx="3">
                  <c:v>37.058087290323762</c:v>
                </c:pt>
                <c:pt idx="4">
                  <c:v>37.76214610282306</c:v>
                </c:pt>
                <c:pt idx="5">
                  <c:v>38.695820607567676</c:v>
                </c:pt>
                <c:pt idx="6">
                  <c:v>39.715085740520315</c:v>
                </c:pt>
                <c:pt idx="7">
                  <c:v>40.809244519867647</c:v>
                </c:pt>
                <c:pt idx="8">
                  <c:v>41.955875317365987</c:v>
                </c:pt>
                <c:pt idx="9">
                  <c:v>42.993986815340477</c:v>
                </c:pt>
                <c:pt idx="10">
                  <c:v>44.101875215869278</c:v>
                </c:pt>
                <c:pt idx="11">
                  <c:v>44.948400830653576</c:v>
                </c:pt>
                <c:pt idx="12">
                  <c:v>46.107352956870486</c:v>
                </c:pt>
                <c:pt idx="13">
                  <c:v>47.445238149814472</c:v>
                </c:pt>
                <c:pt idx="14">
                  <c:v>48.506581703750243</c:v>
                </c:pt>
                <c:pt idx="15">
                  <c:v>49.472912195101962</c:v>
                </c:pt>
                <c:pt idx="16">
                  <c:v>51.043059436431534</c:v>
                </c:pt>
                <c:pt idx="17">
                  <c:v>51.402943401032083</c:v>
                </c:pt>
                <c:pt idx="18">
                  <c:v>51.648282141146666</c:v>
                </c:pt>
                <c:pt idx="19">
                  <c:v>52.230991535489757</c:v>
                </c:pt>
                <c:pt idx="20">
                  <c:v>51.77610651609924</c:v>
                </c:pt>
                <c:pt idx="21">
                  <c:v>52.704783810054892</c:v>
                </c:pt>
                <c:pt idx="22">
                  <c:v>54.116279105016716</c:v>
                </c:pt>
                <c:pt idx="23">
                  <c:v>55.576557895530797</c:v>
                </c:pt>
                <c:pt idx="24">
                  <c:v>56.996617646362388</c:v>
                </c:pt>
                <c:pt idx="25">
                  <c:v>58.398130173495304</c:v>
                </c:pt>
                <c:pt idx="26">
                  <c:v>59.736979367884686</c:v>
                </c:pt>
                <c:pt idx="27">
                  <c:v>61.091721624325309</c:v>
                </c:pt>
                <c:pt idx="28">
                  <c:v>62.51474664538236</c:v>
                </c:pt>
                <c:pt idx="29">
                  <c:v>64.026479451743924</c:v>
                </c:pt>
                <c:pt idx="30">
                  <c:v>65.610488514213245</c:v>
                </c:pt>
                <c:pt idx="31">
                  <c:v>67.274916585382257</c:v>
                </c:pt>
                <c:pt idx="32">
                  <c:v>69.013620144936112</c:v>
                </c:pt>
                <c:pt idx="33">
                  <c:v>70.820480545518748</c:v>
                </c:pt>
                <c:pt idx="34">
                  <c:v>72.691257086716476</c:v>
                </c:pt>
                <c:pt idx="35">
                  <c:v>74.601931835730511</c:v>
                </c:pt>
                <c:pt idx="36">
                  <c:v>76.561844150723601</c:v>
                </c:pt>
                <c:pt idx="37">
                  <c:v>78.571716714518999</c:v>
                </c:pt>
                <c:pt idx="38">
                  <c:v>80.623887428466318</c:v>
                </c:pt>
                <c:pt idx="39">
                  <c:v>82.715295261904856</c:v>
                </c:pt>
                <c:pt idx="40">
                  <c:v>84.82215061043992</c:v>
                </c:pt>
                <c:pt idx="41">
                  <c:v>86.960450415248076</c:v>
                </c:pt>
                <c:pt idx="42">
                  <c:v>89.132499623129902</c:v>
                </c:pt>
                <c:pt idx="43">
                  <c:v>91.336549828883321</c:v>
                </c:pt>
                <c:pt idx="44">
                  <c:v>93.539531547684007</c:v>
                </c:pt>
                <c:pt idx="45">
                  <c:v>95.713389046038216</c:v>
                </c:pt>
                <c:pt idx="46">
                  <c:v>97.906386244015309</c:v>
                </c:pt>
                <c:pt idx="47">
                  <c:v>100.13673971548428</c:v>
                </c:pt>
                <c:pt idx="48">
                  <c:v>102.38388313930878</c:v>
                </c:pt>
                <c:pt idx="49">
                  <c:v>104.6533570605182</c:v>
                </c:pt>
                <c:pt idx="50">
                  <c:v>106.90496827489137</c:v>
                </c:pt>
                <c:pt idx="51">
                  <c:v>109.15978174399078</c:v>
                </c:pt>
                <c:pt idx="52">
                  <c:v>111.41660450410123</c:v>
                </c:pt>
                <c:pt idx="53">
                  <c:v>113.67452032820285</c:v>
                </c:pt>
                <c:pt idx="54">
                  <c:v>115.93350421122081</c:v>
                </c:pt>
                <c:pt idx="55">
                  <c:v>118.16225004743136</c:v>
                </c:pt>
                <c:pt idx="56">
                  <c:v>120.37985943466398</c:v>
                </c:pt>
                <c:pt idx="57">
                  <c:v>122.61043925150665</c:v>
                </c:pt>
                <c:pt idx="58">
                  <c:v>124.82250217095354</c:v>
                </c:pt>
                <c:pt idx="59">
                  <c:v>127.01050691623247</c:v>
                </c:pt>
                <c:pt idx="60">
                  <c:v>129.14941194569408</c:v>
                </c:pt>
                <c:pt idx="61">
                  <c:v>131.26227032095451</c:v>
                </c:pt>
                <c:pt idx="62">
                  <c:v>133.35028512155944</c:v>
                </c:pt>
                <c:pt idx="63">
                  <c:v>135.41268175885324</c:v>
                </c:pt>
                <c:pt idx="64">
                  <c:v>137.44848943590682</c:v>
                </c:pt>
                <c:pt idx="65">
                  <c:v>139.43356629667292</c:v>
                </c:pt>
                <c:pt idx="66">
                  <c:v>141.38760231558371</c:v>
                </c:pt>
                <c:pt idx="67">
                  <c:v>143.49384347656328</c:v>
                </c:pt>
                <c:pt idx="68">
                  <c:v>145.51875988910828</c:v>
                </c:pt>
                <c:pt idx="69">
                  <c:v>147.48410589837147</c:v>
                </c:pt>
                <c:pt idx="70">
                  <c:v>149.37587368677123</c:v>
                </c:pt>
                <c:pt idx="71">
                  <c:v>151.21727088759474</c:v>
                </c:pt>
                <c:pt idx="72">
                  <c:v>153.101882727792</c:v>
                </c:pt>
                <c:pt idx="73">
                  <c:v>154.92787501112235</c:v>
                </c:pt>
                <c:pt idx="74">
                  <c:v>156.70036093271915</c:v>
                </c:pt>
                <c:pt idx="75">
                  <c:v>158.40588737856598</c:v>
                </c:pt>
                <c:pt idx="76">
                  <c:v>160.06351089248506</c:v>
                </c:pt>
                <c:pt idx="77">
                  <c:v>161.56029097008982</c:v>
                </c:pt>
                <c:pt idx="78">
                  <c:v>163.02485629574531</c:v>
                </c:pt>
                <c:pt idx="79">
                  <c:v>164.45940282582046</c:v>
                </c:pt>
                <c:pt idx="80">
                  <c:v>165.84975311661989</c:v>
                </c:pt>
                <c:pt idx="81">
                  <c:v>167.21095800043116</c:v>
                </c:pt>
                <c:pt idx="82">
                  <c:v>168.54287828887846</c:v>
                </c:pt>
                <c:pt idx="83">
                  <c:v>169.84671831476143</c:v>
                </c:pt>
                <c:pt idx="84">
                  <c:v>171.12337741811018</c:v>
                </c:pt>
                <c:pt idx="85">
                  <c:v>172.36066988720418</c:v>
                </c:pt>
                <c:pt idx="86">
                  <c:v>173.56776117903536</c:v>
                </c:pt>
                <c:pt idx="87">
                  <c:v>174.75099213768786</c:v>
                </c:pt>
                <c:pt idx="88">
                  <c:v>175.93365586995233</c:v>
                </c:pt>
                <c:pt idx="89">
                  <c:v>177.08750325654395</c:v>
                </c:pt>
                <c:pt idx="90">
                  <c:v>178.18662158519942</c:v>
                </c:pt>
                <c:pt idx="91">
                  <c:v>179.1802871093245</c:v>
                </c:pt>
                <c:pt idx="92">
                  <c:v>180.17233168501042</c:v>
                </c:pt>
                <c:pt idx="93">
                  <c:v>181.13866922006</c:v>
                </c:pt>
                <c:pt idx="94">
                  <c:v>182.07863337461319</c:v>
                </c:pt>
                <c:pt idx="95">
                  <c:v>182.98079074539609</c:v>
                </c:pt>
                <c:pt idx="96">
                  <c:v>183.85497038109511</c:v>
                </c:pt>
                <c:pt idx="97">
                  <c:v>184.70453189265666</c:v>
                </c:pt>
                <c:pt idx="98">
                  <c:v>185.53116200299363</c:v>
                </c:pt>
                <c:pt idx="99">
                  <c:v>186.33557764086768</c:v>
                </c:pt>
                <c:pt idx="100">
                  <c:v>187.11496643221284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44-874F-A399-A516C5336D22}"/>
            </c:ext>
          </c:extLst>
        </c:ser>
        <c:ser>
          <c:idx val="3"/>
          <c:order val="3"/>
          <c:tx>
            <c:strRef>
              <c:f>'Detailed mode distributions'!$M$2</c:f>
              <c:strCache>
                <c:ptCount val="1"/>
                <c:pt idx="0">
                  <c:v>Acco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distributions'!$M$103:$M$203</c:f>
              <c:numCache>
                <c:formatCode>0</c:formatCode>
                <c:ptCount val="101"/>
                <c:pt idx="0">
                  <c:v>244.85316451732163</c:v>
                </c:pt>
                <c:pt idx="1">
                  <c:v>246.7300788052128</c:v>
                </c:pt>
                <c:pt idx="2">
                  <c:v>254.75369254559763</c:v>
                </c:pt>
                <c:pt idx="3">
                  <c:v>259.95432165534811</c:v>
                </c:pt>
                <c:pt idx="4">
                  <c:v>264.16511466558086</c:v>
                </c:pt>
                <c:pt idx="5">
                  <c:v>270.46007659212376</c:v>
                </c:pt>
                <c:pt idx="6">
                  <c:v>277.03240779396361</c:v>
                </c:pt>
                <c:pt idx="7">
                  <c:v>285.53541833047416</c:v>
                </c:pt>
                <c:pt idx="8">
                  <c:v>293.99276113854728</c:v>
                </c:pt>
                <c:pt idx="9">
                  <c:v>297.15433103057353</c:v>
                </c:pt>
                <c:pt idx="10">
                  <c:v>304.73314247561171</c:v>
                </c:pt>
                <c:pt idx="11">
                  <c:v>306.9795785180122</c:v>
                </c:pt>
                <c:pt idx="12">
                  <c:v>310.00964369823254</c:v>
                </c:pt>
                <c:pt idx="13">
                  <c:v>320.48260332722407</c:v>
                </c:pt>
                <c:pt idx="14">
                  <c:v>327.28977456275072</c:v>
                </c:pt>
                <c:pt idx="15">
                  <c:v>333.39838763647884</c:v>
                </c:pt>
                <c:pt idx="16">
                  <c:v>331.03725288823159</c:v>
                </c:pt>
                <c:pt idx="17">
                  <c:v>340.20583761688317</c:v>
                </c:pt>
                <c:pt idx="18">
                  <c:v>345.76862185652476</c:v>
                </c:pt>
                <c:pt idx="19">
                  <c:v>348.74147145711146</c:v>
                </c:pt>
                <c:pt idx="20">
                  <c:v>334.26768975048384</c:v>
                </c:pt>
                <c:pt idx="21">
                  <c:v>338.31517564865237</c:v>
                </c:pt>
                <c:pt idx="22">
                  <c:v>349.24436270300629</c:v>
                </c:pt>
                <c:pt idx="23">
                  <c:v>360.1819834410781</c:v>
                </c:pt>
                <c:pt idx="24">
                  <c:v>369.08297727765586</c:v>
                </c:pt>
                <c:pt idx="25">
                  <c:v>372.17368143653869</c:v>
                </c:pt>
                <c:pt idx="26">
                  <c:v>371.63707230049664</c:v>
                </c:pt>
                <c:pt idx="27">
                  <c:v>369.52167042699739</c:v>
                </c:pt>
                <c:pt idx="28">
                  <c:v>366.97663711277721</c:v>
                </c:pt>
                <c:pt idx="29">
                  <c:v>364.37645162643759</c:v>
                </c:pt>
                <c:pt idx="30">
                  <c:v>361.59678230714144</c:v>
                </c:pt>
                <c:pt idx="31">
                  <c:v>358.81299200304647</c:v>
                </c:pt>
                <c:pt idx="32">
                  <c:v>356.05076070486456</c:v>
                </c:pt>
                <c:pt idx="33">
                  <c:v>353.31348332197524</c:v>
                </c:pt>
                <c:pt idx="34">
                  <c:v>350.59453992450216</c:v>
                </c:pt>
                <c:pt idx="35">
                  <c:v>347.69413662060435</c:v>
                </c:pt>
                <c:pt idx="36">
                  <c:v>344.75970896168639</c:v>
                </c:pt>
                <c:pt idx="37">
                  <c:v>341.79167932176898</c:v>
                </c:pt>
                <c:pt idx="38">
                  <c:v>338.78616806889966</c:v>
                </c:pt>
                <c:pt idx="39">
                  <c:v>335.73067788374243</c:v>
                </c:pt>
                <c:pt idx="40">
                  <c:v>332.43812862645456</c:v>
                </c:pt>
                <c:pt idx="41">
                  <c:v>329.05719551321641</c:v>
                </c:pt>
                <c:pt idx="42">
                  <c:v>325.61408547002247</c:v>
                </c:pt>
                <c:pt idx="43">
                  <c:v>322.11294245725179</c:v>
                </c:pt>
                <c:pt idx="44">
                  <c:v>318.34722515499959</c:v>
                </c:pt>
                <c:pt idx="45">
                  <c:v>314.17337256262545</c:v>
                </c:pt>
                <c:pt idx="46">
                  <c:v>309.95491430376495</c:v>
                </c:pt>
                <c:pt idx="47">
                  <c:v>305.73056590550948</c:v>
                </c:pt>
                <c:pt idx="48">
                  <c:v>301.5142074958473</c:v>
                </c:pt>
                <c:pt idx="49">
                  <c:v>297.30461509375539</c:v>
                </c:pt>
                <c:pt idx="50">
                  <c:v>292.95625413771216</c:v>
                </c:pt>
                <c:pt idx="51">
                  <c:v>288.59544974450762</c:v>
                </c:pt>
                <c:pt idx="52">
                  <c:v>284.23261921867964</c:v>
                </c:pt>
                <c:pt idx="53">
                  <c:v>279.87629508946162</c:v>
                </c:pt>
                <c:pt idx="54">
                  <c:v>275.53266286598949</c:v>
                </c:pt>
                <c:pt idx="55">
                  <c:v>271.06832422124614</c:v>
                </c:pt>
                <c:pt idx="56">
                  <c:v>266.60134728263381</c:v>
                </c:pt>
                <c:pt idx="57">
                  <c:v>262.14099216885808</c:v>
                </c:pt>
                <c:pt idx="58">
                  <c:v>257.69136629450225</c:v>
                </c:pt>
                <c:pt idx="59">
                  <c:v>253.2583143075579</c:v>
                </c:pt>
                <c:pt idx="60">
                  <c:v>248.73873116892804</c:v>
                </c:pt>
                <c:pt idx="61">
                  <c:v>244.23016255421615</c:v>
                </c:pt>
                <c:pt idx="62">
                  <c:v>239.74423215837081</c:v>
                </c:pt>
                <c:pt idx="63">
                  <c:v>235.28740326311765</c:v>
                </c:pt>
                <c:pt idx="64">
                  <c:v>230.86378005478119</c:v>
                </c:pt>
                <c:pt idx="65">
                  <c:v>226.39602854169306</c:v>
                </c:pt>
                <c:pt idx="66">
                  <c:v>221.95852777050976</c:v>
                </c:pt>
                <c:pt idx="67">
                  <c:v>217.56952937533805</c:v>
                </c:pt>
                <c:pt idx="68">
                  <c:v>213.23737267853625</c:v>
                </c:pt>
                <c:pt idx="69">
                  <c:v>208.95873145221501</c:v>
                </c:pt>
                <c:pt idx="70">
                  <c:v>204.67423277506884</c:v>
                </c:pt>
                <c:pt idx="71">
                  <c:v>200.44073861163841</c:v>
                </c:pt>
                <c:pt idx="72">
                  <c:v>196.27223549996941</c:v>
                </c:pt>
                <c:pt idx="73">
                  <c:v>192.17246274198826</c:v>
                </c:pt>
                <c:pt idx="74">
                  <c:v>188.13905611037416</c:v>
                </c:pt>
                <c:pt idx="75">
                  <c:v>184.12499532172302</c:v>
                </c:pt>
                <c:pt idx="76">
                  <c:v>180.17247671339314</c:v>
                </c:pt>
                <c:pt idx="77">
                  <c:v>176.28051718218654</c:v>
                </c:pt>
                <c:pt idx="78">
                  <c:v>172.44792806673644</c:v>
                </c:pt>
                <c:pt idx="79">
                  <c:v>168.67811381035503</c:v>
                </c:pt>
                <c:pt idx="80">
                  <c:v>164.93619955554681</c:v>
                </c:pt>
                <c:pt idx="81">
                  <c:v>161.25314368278771</c:v>
                </c:pt>
                <c:pt idx="82">
                  <c:v>157.62693355397053</c:v>
                </c:pt>
                <c:pt idx="83">
                  <c:v>154.05873817648569</c:v>
                </c:pt>
                <c:pt idx="84">
                  <c:v>150.54926953100127</c:v>
                </c:pt>
                <c:pt idx="85">
                  <c:v>147.07670250113657</c:v>
                </c:pt>
                <c:pt idx="86">
                  <c:v>143.66149405529799</c:v>
                </c:pt>
                <c:pt idx="87">
                  <c:v>140.31437194975481</c:v>
                </c:pt>
                <c:pt idx="88">
                  <c:v>137.03706530658593</c:v>
                </c:pt>
                <c:pt idx="89">
                  <c:v>133.82678460945951</c:v>
                </c:pt>
                <c:pt idx="90">
                  <c:v>130.66611407456762</c:v>
                </c:pt>
                <c:pt idx="91">
                  <c:v>127.56769125411647</c:v>
                </c:pt>
                <c:pt idx="92">
                  <c:v>124.53985849964312</c:v>
                </c:pt>
                <c:pt idx="93">
                  <c:v>121.57726227851923</c:v>
                </c:pt>
                <c:pt idx="94">
                  <c:v>118.67947279732866</c:v>
                </c:pt>
                <c:pt idx="95">
                  <c:v>115.83151892404122</c:v>
                </c:pt>
                <c:pt idx="96">
                  <c:v>113.04491475631032</c:v>
                </c:pt>
                <c:pt idx="97">
                  <c:v>110.32089401365907</c:v>
                </c:pt>
                <c:pt idx="98">
                  <c:v>107.6584952457919</c:v>
                </c:pt>
                <c:pt idx="99">
                  <c:v>105.05637720609086</c:v>
                </c:pt>
                <c:pt idx="100">
                  <c:v>102.51299644849966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44-874F-A399-A516C5336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0047232"/>
        <c:axId val="200053120"/>
      </c:areaChart>
      <c:catAx>
        <c:axId val="200047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0005312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00053120"/>
        <c:scaling>
          <c:orientation val="minMax"/>
          <c:max val="5000"/>
        </c:scaling>
        <c:delete val="0"/>
        <c:axPos val="l"/>
        <c:majorGridlines/>
        <c:title>
          <c:tx>
            <c:strRef>
              <c:f>'Detailed mode distributions'!$J$1</c:f>
              <c:strCache>
                <c:ptCount val="1"/>
                <c:pt idx="0">
                  <c:v>Emissions (Mton)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20004723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'Detailed mode distributions'!$F$2</c:f>
              <c:strCache>
                <c:ptCount val="1"/>
                <c:pt idx="0">
                  <c:v>Air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distributions'!$F$103:$F$203</c:f>
              <c:numCache>
                <c:formatCode>0</c:formatCode>
                <c:ptCount val="101"/>
                <c:pt idx="0">
                  <c:v>3221.0896395314389</c:v>
                </c:pt>
                <c:pt idx="1">
                  <c:v>3412.8798332405258</c:v>
                </c:pt>
                <c:pt idx="2">
                  <c:v>3677.427623513694</c:v>
                </c:pt>
                <c:pt idx="3">
                  <c:v>3903.863225851223</c:v>
                </c:pt>
                <c:pt idx="4">
                  <c:v>4134.8245082291896</c:v>
                </c:pt>
                <c:pt idx="5">
                  <c:v>4421.0093637892478</c:v>
                </c:pt>
                <c:pt idx="6">
                  <c:v>4729.557116001125</c:v>
                </c:pt>
                <c:pt idx="7">
                  <c:v>5061.616291830579</c:v>
                </c:pt>
                <c:pt idx="8">
                  <c:v>5385.0230056610735</c:v>
                </c:pt>
                <c:pt idx="9">
                  <c:v>5557.2130531640123</c:v>
                </c:pt>
                <c:pt idx="10">
                  <c:v>5866.01593329149</c:v>
                </c:pt>
                <c:pt idx="11">
                  <c:v>6061.5481049037908</c:v>
                </c:pt>
                <c:pt idx="12">
                  <c:v>6278.1740882497897</c:v>
                </c:pt>
                <c:pt idx="13">
                  <c:v>6654.1393946332018</c:v>
                </c:pt>
                <c:pt idx="14">
                  <c:v>6948.7251922685382</c:v>
                </c:pt>
                <c:pt idx="15">
                  <c:v>7242.1175279282479</c:v>
                </c:pt>
                <c:pt idx="16">
                  <c:v>6821.940583555941</c:v>
                </c:pt>
                <c:pt idx="17">
                  <c:v>7162.2872800519626</c:v>
                </c:pt>
                <c:pt idx="18">
                  <c:v>7417.0445377120723</c:v>
                </c:pt>
                <c:pt idx="19">
                  <c:v>7454.8118450808934</c:v>
                </c:pt>
                <c:pt idx="20">
                  <c:v>7059.0340021112916</c:v>
                </c:pt>
                <c:pt idx="21">
                  <c:v>7211.7813289559635</c:v>
                </c:pt>
                <c:pt idx="22">
                  <c:v>7601.3617746559239</c:v>
                </c:pt>
                <c:pt idx="23">
                  <c:v>8029.3749738969518</c:v>
                </c:pt>
                <c:pt idx="24">
                  <c:v>8386.2831690970634</c:v>
                </c:pt>
                <c:pt idx="25">
                  <c:v>8665.976148781956</c:v>
                </c:pt>
                <c:pt idx="26">
                  <c:v>8907.1664237619134</c:v>
                </c:pt>
                <c:pt idx="27">
                  <c:v>9133.6825807827408</c:v>
                </c:pt>
                <c:pt idx="28">
                  <c:v>9360.4937662039629</c:v>
                </c:pt>
                <c:pt idx="29">
                  <c:v>9592.3351192185528</c:v>
                </c:pt>
                <c:pt idx="30">
                  <c:v>9823.5442158853166</c:v>
                </c:pt>
                <c:pt idx="31">
                  <c:v>10059.217414230541</c:v>
                </c:pt>
                <c:pt idx="32">
                  <c:v>10300.893213358855</c:v>
                </c:pt>
                <c:pt idx="33">
                  <c:v>10549.707318678635</c:v>
                </c:pt>
                <c:pt idx="34">
                  <c:v>10805.982558940363</c:v>
                </c:pt>
                <c:pt idx="35">
                  <c:v>11062.39130630109</c:v>
                </c:pt>
                <c:pt idx="36">
                  <c:v>11324.203761946617</c:v>
                </c:pt>
                <c:pt idx="37">
                  <c:v>11591.607656074146</c:v>
                </c:pt>
                <c:pt idx="38">
                  <c:v>11864.476315348138</c:v>
                </c:pt>
                <c:pt idx="39">
                  <c:v>12142.658488951211</c:v>
                </c:pt>
                <c:pt idx="40">
                  <c:v>12418.246009936216</c:v>
                </c:pt>
                <c:pt idx="41">
                  <c:v>12697.263163360078</c:v>
                </c:pt>
                <c:pt idx="42">
                  <c:v>12980.347397892778</c:v>
                </c:pt>
                <c:pt idx="43">
                  <c:v>13266.998198122919</c:v>
                </c:pt>
                <c:pt idx="44">
                  <c:v>13546.149454626664</c:v>
                </c:pt>
                <c:pt idx="45">
                  <c:v>13808.668207126131</c:v>
                </c:pt>
                <c:pt idx="46">
                  <c:v>14071.500953095861</c:v>
                </c:pt>
                <c:pt idx="47">
                  <c:v>14336.407914910478</c:v>
                </c:pt>
                <c:pt idx="48">
                  <c:v>14604.012848648566</c:v>
                </c:pt>
                <c:pt idx="49">
                  <c:v>14875.212727344553</c:v>
                </c:pt>
                <c:pt idx="50">
                  <c:v>15140.436579139534</c:v>
                </c:pt>
                <c:pt idx="51">
                  <c:v>15406.854344961319</c:v>
                </c:pt>
                <c:pt idx="52">
                  <c:v>15675.073989430872</c:v>
                </c:pt>
                <c:pt idx="53">
                  <c:v>15945.584733919964</c:v>
                </c:pt>
                <c:pt idx="54">
                  <c:v>16218.334974360305</c:v>
                </c:pt>
                <c:pt idx="55">
                  <c:v>16484.980269748587</c:v>
                </c:pt>
                <c:pt idx="56">
                  <c:v>16752.260445797481</c:v>
                </c:pt>
                <c:pt idx="57">
                  <c:v>17020.200637369366</c:v>
                </c:pt>
                <c:pt idx="58">
                  <c:v>17288.866435892349</c:v>
                </c:pt>
                <c:pt idx="59">
                  <c:v>17558.988824814453</c:v>
                </c:pt>
                <c:pt idx="60">
                  <c:v>17821.926114965005</c:v>
                </c:pt>
                <c:pt idx="61">
                  <c:v>18084.670903634546</c:v>
                </c:pt>
                <c:pt idx="62">
                  <c:v>18347.764146677269</c:v>
                </c:pt>
                <c:pt idx="63">
                  <c:v>18611.418772786255</c:v>
                </c:pt>
                <c:pt idx="64">
                  <c:v>18875.839368037108</c:v>
                </c:pt>
                <c:pt idx="65">
                  <c:v>19133.0378520548</c:v>
                </c:pt>
                <c:pt idx="66">
                  <c:v>19389.521831871327</c:v>
                </c:pt>
                <c:pt idx="67">
                  <c:v>19646.812315997617</c:v>
                </c:pt>
                <c:pt idx="68">
                  <c:v>19905.937260851671</c:v>
                </c:pt>
                <c:pt idx="69">
                  <c:v>20166.334881450257</c:v>
                </c:pt>
                <c:pt idx="70">
                  <c:v>20420.933216266483</c:v>
                </c:pt>
                <c:pt idx="71">
                  <c:v>20675.952675971024</c:v>
                </c:pt>
                <c:pt idx="72">
                  <c:v>20933.004443748148</c:v>
                </c:pt>
                <c:pt idx="73">
                  <c:v>21192.703245153749</c:v>
                </c:pt>
                <c:pt idx="74">
                  <c:v>21454.889407587354</c:v>
                </c:pt>
                <c:pt idx="75">
                  <c:v>21713.189336574298</c:v>
                </c:pt>
                <c:pt idx="76">
                  <c:v>21973.026118380883</c:v>
                </c:pt>
                <c:pt idx="77">
                  <c:v>22234.289363378015</c:v>
                </c:pt>
                <c:pt idx="78">
                  <c:v>22496.491705369106</c:v>
                </c:pt>
                <c:pt idx="79">
                  <c:v>22760.02469306939</c:v>
                </c:pt>
                <c:pt idx="80">
                  <c:v>23018.955720214461</c:v>
                </c:pt>
                <c:pt idx="81">
                  <c:v>23277.69710345034</c:v>
                </c:pt>
                <c:pt idx="82">
                  <c:v>23535.663416561238</c:v>
                </c:pt>
                <c:pt idx="83">
                  <c:v>23792.770452012661</c:v>
                </c:pt>
                <c:pt idx="84">
                  <c:v>24048.92278281369</c:v>
                </c:pt>
                <c:pt idx="85">
                  <c:v>24299.764437774407</c:v>
                </c:pt>
                <c:pt idx="86">
                  <c:v>24549.066257839018</c:v>
                </c:pt>
                <c:pt idx="87">
                  <c:v>24799.11711578945</c:v>
                </c:pt>
                <c:pt idx="88">
                  <c:v>25048.28228895081</c:v>
                </c:pt>
                <c:pt idx="89">
                  <c:v>25298.397061943884</c:v>
                </c:pt>
                <c:pt idx="90">
                  <c:v>25547.694549190099</c:v>
                </c:pt>
                <c:pt idx="91">
                  <c:v>25806.029978467392</c:v>
                </c:pt>
                <c:pt idx="92">
                  <c:v>26067.505915130118</c:v>
                </c:pt>
                <c:pt idx="93">
                  <c:v>26331.619605985947</c:v>
                </c:pt>
                <c:pt idx="94">
                  <c:v>26598.518736870152</c:v>
                </c:pt>
                <c:pt idx="95">
                  <c:v>26864.530515794253</c:v>
                </c:pt>
                <c:pt idx="96">
                  <c:v>27132.856279976077</c:v>
                </c:pt>
                <c:pt idx="97">
                  <c:v>27404.032281701784</c:v>
                </c:pt>
                <c:pt idx="98">
                  <c:v>27677.947617054528</c:v>
                </c:pt>
                <c:pt idx="99">
                  <c:v>27954.443329048288</c:v>
                </c:pt>
                <c:pt idx="100">
                  <c:v>28233.712726762722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54-B047-88D2-27527F52C425}"/>
            </c:ext>
          </c:extLst>
        </c:ser>
        <c:ser>
          <c:idx val="1"/>
          <c:order val="1"/>
          <c:tx>
            <c:strRef>
              <c:f>'Detailed mode distributions'!$G$2</c:f>
              <c:strCache>
                <c:ptCount val="1"/>
                <c:pt idx="0">
                  <c:v>Car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distributions'!$G$103:$G$203</c:f>
              <c:numCache>
                <c:formatCode>0</c:formatCode>
                <c:ptCount val="101"/>
                <c:pt idx="0">
                  <c:v>2072.4658068237959</c:v>
                </c:pt>
                <c:pt idx="1">
                  <c:v>2087.8560656767104</c:v>
                </c:pt>
                <c:pt idx="2">
                  <c:v>2196.5812794793032</c:v>
                </c:pt>
                <c:pt idx="3">
                  <c:v>2277.7765851358949</c:v>
                </c:pt>
                <c:pt idx="4">
                  <c:v>2336.3923143432721</c:v>
                </c:pt>
                <c:pt idx="5">
                  <c:v>2413.1695910784001</c:v>
                </c:pt>
                <c:pt idx="6">
                  <c:v>2487.231317944982</c:v>
                </c:pt>
                <c:pt idx="7">
                  <c:v>2597.7356445113369</c:v>
                </c:pt>
                <c:pt idx="8">
                  <c:v>2715.1738398542402</c:v>
                </c:pt>
                <c:pt idx="9">
                  <c:v>2764.0006190090821</c:v>
                </c:pt>
                <c:pt idx="10">
                  <c:v>2874.3405307655053</c:v>
                </c:pt>
                <c:pt idx="11">
                  <c:v>2897.976464376899</c:v>
                </c:pt>
                <c:pt idx="12">
                  <c:v>2917.3766493874041</c:v>
                </c:pt>
                <c:pt idx="13">
                  <c:v>3061.0690381086856</c:v>
                </c:pt>
                <c:pt idx="14">
                  <c:v>3163.2506171201157</c:v>
                </c:pt>
                <c:pt idx="15">
                  <c:v>3258.1981403182449</c:v>
                </c:pt>
                <c:pt idx="16">
                  <c:v>3334.192197192705</c:v>
                </c:pt>
                <c:pt idx="17">
                  <c:v>3474.7950106681415</c:v>
                </c:pt>
                <c:pt idx="18">
                  <c:v>3577.3094288707462</c:v>
                </c:pt>
                <c:pt idx="19">
                  <c:v>3671.7311843553302</c:v>
                </c:pt>
                <c:pt idx="20">
                  <c:v>3478.2238775188562</c:v>
                </c:pt>
                <c:pt idx="21">
                  <c:v>3536.5909497340135</c:v>
                </c:pt>
                <c:pt idx="22">
                  <c:v>3693.9049390235327</c:v>
                </c:pt>
                <c:pt idx="23">
                  <c:v>3857.946053815172</c:v>
                </c:pt>
                <c:pt idx="24">
                  <c:v>4004.778539442158</c:v>
                </c:pt>
                <c:pt idx="25">
                  <c:v>4134.9142445360276</c:v>
                </c:pt>
                <c:pt idx="26">
                  <c:v>4257.7465009810439</c:v>
                </c:pt>
                <c:pt idx="27">
                  <c:v>4374.6681101187214</c:v>
                </c:pt>
                <c:pt idx="28">
                  <c:v>4491.9618561174093</c:v>
                </c:pt>
                <c:pt idx="29">
                  <c:v>4612.1252013364792</c:v>
                </c:pt>
                <c:pt idx="30">
                  <c:v>4732.6237342170743</c:v>
                </c:pt>
                <c:pt idx="31">
                  <c:v>4855.5508452002059</c:v>
                </c:pt>
                <c:pt idx="32">
                  <c:v>4981.0940786189394</c:v>
                </c:pt>
                <c:pt idx="33">
                  <c:v>5109.369690223295</c:v>
                </c:pt>
                <c:pt idx="34">
                  <c:v>5240.3359513191581</c:v>
                </c:pt>
                <c:pt idx="35">
                  <c:v>5370.6965970869805</c:v>
                </c:pt>
                <c:pt idx="36">
                  <c:v>5502.8041533208307</c:v>
                </c:pt>
                <c:pt idx="37">
                  <c:v>5636.5735848904924</c:v>
                </c:pt>
                <c:pt idx="38">
                  <c:v>5771.8863468746504</c:v>
                </c:pt>
                <c:pt idx="39">
                  <c:v>5908.5250749294646</c:v>
                </c:pt>
                <c:pt idx="40">
                  <c:v>6042.5091901615215</c:v>
                </c:pt>
                <c:pt idx="41">
                  <c:v>6176.4862268193683</c:v>
                </c:pt>
                <c:pt idx="42">
                  <c:v>6310.7616912799658</c:v>
                </c:pt>
                <c:pt idx="43">
                  <c:v>6445.2987016547295</c:v>
                </c:pt>
                <c:pt idx="44">
                  <c:v>6575.1089664724577</c:v>
                </c:pt>
                <c:pt idx="45">
                  <c:v>6696.1065540270583</c:v>
                </c:pt>
                <c:pt idx="46">
                  <c:v>6816.5864861601403</c:v>
                </c:pt>
                <c:pt idx="47">
                  <c:v>6937.3487089236096</c:v>
                </c:pt>
                <c:pt idx="48">
                  <c:v>7058.5283848699246</c:v>
                </c:pt>
                <c:pt idx="49">
                  <c:v>7179.0611194870417</c:v>
                </c:pt>
                <c:pt idx="50">
                  <c:v>7295.865022449907</c:v>
                </c:pt>
                <c:pt idx="51">
                  <c:v>7411.9362554900472</c:v>
                </c:pt>
                <c:pt idx="52">
                  <c:v>7527.5208640619467</c:v>
                </c:pt>
                <c:pt idx="53">
                  <c:v>7642.8097154973875</c:v>
                </c:pt>
                <c:pt idx="54">
                  <c:v>7757.7954203919599</c:v>
                </c:pt>
                <c:pt idx="55">
                  <c:v>7868.6408019927367</c:v>
                </c:pt>
                <c:pt idx="56">
                  <c:v>7978.4284754053879</c:v>
                </c:pt>
                <c:pt idx="57">
                  <c:v>8087.3927531440213</c:v>
                </c:pt>
                <c:pt idx="58">
                  <c:v>8195.5927919605892</c:v>
                </c:pt>
                <c:pt idx="59">
                  <c:v>8303.0924916458061</c:v>
                </c:pt>
                <c:pt idx="60">
                  <c:v>8405.6727771742171</c:v>
                </c:pt>
                <c:pt idx="61">
                  <c:v>8506.8016790439196</c:v>
                </c:pt>
                <c:pt idx="62">
                  <c:v>8606.8101947155501</c:v>
                </c:pt>
                <c:pt idx="63">
                  <c:v>8705.850539152214</c:v>
                </c:pt>
                <c:pt idx="64">
                  <c:v>8804.00159481626</c:v>
                </c:pt>
                <c:pt idx="65">
                  <c:v>8897.6279777229065</c:v>
                </c:pt>
                <c:pt idx="66">
                  <c:v>8989.7987489031111</c:v>
                </c:pt>
                <c:pt idx="67">
                  <c:v>9081.2695297781647</c:v>
                </c:pt>
                <c:pt idx="68">
                  <c:v>9172.4635866887911</c:v>
                </c:pt>
                <c:pt idx="69">
                  <c:v>9263.1470448144537</c:v>
                </c:pt>
                <c:pt idx="70">
                  <c:v>9350.1319972757192</c:v>
                </c:pt>
                <c:pt idx="71">
                  <c:v>9436.1782769467227</c:v>
                </c:pt>
                <c:pt idx="72">
                  <c:v>9521.9989706131073</c:v>
                </c:pt>
                <c:pt idx="73">
                  <c:v>9607.8481062262072</c:v>
                </c:pt>
                <c:pt idx="74">
                  <c:v>9693.6054048214046</c:v>
                </c:pt>
                <c:pt idx="75">
                  <c:v>9776.3504689643833</c:v>
                </c:pt>
                <c:pt idx="76">
                  <c:v>9858.5317557431499</c:v>
                </c:pt>
                <c:pt idx="77">
                  <c:v>9940.0663369813283</c:v>
                </c:pt>
                <c:pt idx="78">
                  <c:v>10020.832395786301</c:v>
                </c:pt>
                <c:pt idx="79">
                  <c:v>10101.067104822321</c:v>
                </c:pt>
                <c:pt idx="80">
                  <c:v>10178.248700578228</c:v>
                </c:pt>
                <c:pt idx="81">
                  <c:v>10254.492849067599</c:v>
                </c:pt>
                <c:pt idx="82">
                  <c:v>10329.614073686571</c:v>
                </c:pt>
                <c:pt idx="83">
                  <c:v>10403.685972481089</c:v>
                </c:pt>
                <c:pt idx="84">
                  <c:v>10476.755392317798</c:v>
                </c:pt>
                <c:pt idx="85">
                  <c:v>10546.973519113484</c:v>
                </c:pt>
                <c:pt idx="86">
                  <c:v>10615.906333288402</c:v>
                </c:pt>
                <c:pt idx="87">
                  <c:v>10684.399786886628</c:v>
                </c:pt>
                <c:pt idx="88">
                  <c:v>10751.960825278757</c:v>
                </c:pt>
                <c:pt idx="89">
                  <c:v>10819.369420838357</c:v>
                </c:pt>
                <c:pt idx="90">
                  <c:v>10885.541672373103</c:v>
                </c:pt>
                <c:pt idx="91">
                  <c:v>10953.646686497112</c:v>
                </c:pt>
                <c:pt idx="92">
                  <c:v>11021.579244492847</c:v>
                </c:pt>
                <c:pt idx="93">
                  <c:v>11089.577571950289</c:v>
                </c:pt>
                <c:pt idx="94">
                  <c:v>11157.743243466293</c:v>
                </c:pt>
                <c:pt idx="95">
                  <c:v>11224.512833105973</c:v>
                </c:pt>
                <c:pt idx="96">
                  <c:v>11291.201719215835</c:v>
                </c:pt>
                <c:pt idx="97">
                  <c:v>11358.070406115439</c:v>
                </c:pt>
                <c:pt idx="98">
                  <c:v>11425.155775130539</c:v>
                </c:pt>
                <c:pt idx="99">
                  <c:v>11492.460250663904</c:v>
                </c:pt>
                <c:pt idx="100">
                  <c:v>11559.974547996975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54-B047-88D2-27527F52C425}"/>
            </c:ext>
          </c:extLst>
        </c:ser>
        <c:ser>
          <c:idx val="2"/>
          <c:order val="2"/>
          <c:tx>
            <c:strRef>
              <c:f>'Detailed mode distributions'!$H$2</c:f>
              <c:strCache>
                <c:ptCount val="1"/>
                <c:pt idx="0">
                  <c:v>Other</c:v>
                </c:pt>
              </c:strCache>
            </c:strRef>
          </c:tx>
          <c:cat>
            <c:numRef>
              <c:f>'Detailed mode distributions'!$A$103:$A$203</c:f>
              <c:numCache>
                <c:formatCode>General</c:formatCode>
                <c:ptCount val="10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  <c:pt idx="36">
                  <c:v>2036</c:v>
                </c:pt>
                <c:pt idx="37">
                  <c:v>2037</c:v>
                </c:pt>
                <c:pt idx="38">
                  <c:v>2038</c:v>
                </c:pt>
                <c:pt idx="39">
                  <c:v>2039</c:v>
                </c:pt>
                <c:pt idx="40">
                  <c:v>2040</c:v>
                </c:pt>
                <c:pt idx="41">
                  <c:v>2041</c:v>
                </c:pt>
                <c:pt idx="42">
                  <c:v>2042</c:v>
                </c:pt>
                <c:pt idx="43">
                  <c:v>2043</c:v>
                </c:pt>
                <c:pt idx="44">
                  <c:v>2044</c:v>
                </c:pt>
                <c:pt idx="45">
                  <c:v>2045</c:v>
                </c:pt>
                <c:pt idx="46">
                  <c:v>2046</c:v>
                </c:pt>
                <c:pt idx="47">
                  <c:v>2047</c:v>
                </c:pt>
                <c:pt idx="48">
                  <c:v>2048</c:v>
                </c:pt>
                <c:pt idx="49">
                  <c:v>2049</c:v>
                </c:pt>
                <c:pt idx="50">
                  <c:v>2050</c:v>
                </c:pt>
                <c:pt idx="51">
                  <c:v>2051</c:v>
                </c:pt>
                <c:pt idx="52">
                  <c:v>2052</c:v>
                </c:pt>
                <c:pt idx="53">
                  <c:v>2053</c:v>
                </c:pt>
                <c:pt idx="54">
                  <c:v>2054</c:v>
                </c:pt>
                <c:pt idx="55">
                  <c:v>2055</c:v>
                </c:pt>
                <c:pt idx="56">
                  <c:v>2056</c:v>
                </c:pt>
                <c:pt idx="57">
                  <c:v>2057</c:v>
                </c:pt>
                <c:pt idx="58">
                  <c:v>2058</c:v>
                </c:pt>
                <c:pt idx="59">
                  <c:v>2059</c:v>
                </c:pt>
                <c:pt idx="60">
                  <c:v>2060</c:v>
                </c:pt>
                <c:pt idx="61">
                  <c:v>2061</c:v>
                </c:pt>
                <c:pt idx="62">
                  <c:v>2062</c:v>
                </c:pt>
                <c:pt idx="63">
                  <c:v>2063</c:v>
                </c:pt>
                <c:pt idx="64">
                  <c:v>2064</c:v>
                </c:pt>
                <c:pt idx="65">
                  <c:v>2065</c:v>
                </c:pt>
                <c:pt idx="66">
                  <c:v>2066</c:v>
                </c:pt>
                <c:pt idx="67">
                  <c:v>2067</c:v>
                </c:pt>
                <c:pt idx="68">
                  <c:v>2068</c:v>
                </c:pt>
                <c:pt idx="69">
                  <c:v>2069</c:v>
                </c:pt>
                <c:pt idx="70">
                  <c:v>2070</c:v>
                </c:pt>
                <c:pt idx="71">
                  <c:v>2071</c:v>
                </c:pt>
                <c:pt idx="72">
                  <c:v>2072</c:v>
                </c:pt>
                <c:pt idx="73">
                  <c:v>2073</c:v>
                </c:pt>
                <c:pt idx="74">
                  <c:v>2074</c:v>
                </c:pt>
                <c:pt idx="75">
                  <c:v>2075</c:v>
                </c:pt>
                <c:pt idx="76">
                  <c:v>2076</c:v>
                </c:pt>
                <c:pt idx="77">
                  <c:v>2077</c:v>
                </c:pt>
                <c:pt idx="78">
                  <c:v>2078</c:v>
                </c:pt>
                <c:pt idx="79">
                  <c:v>2079</c:v>
                </c:pt>
                <c:pt idx="80">
                  <c:v>2080</c:v>
                </c:pt>
                <c:pt idx="81">
                  <c:v>2081</c:v>
                </c:pt>
                <c:pt idx="82">
                  <c:v>2082</c:v>
                </c:pt>
                <c:pt idx="83">
                  <c:v>2083</c:v>
                </c:pt>
                <c:pt idx="84">
                  <c:v>2084</c:v>
                </c:pt>
                <c:pt idx="85">
                  <c:v>2085</c:v>
                </c:pt>
                <c:pt idx="86">
                  <c:v>2086</c:v>
                </c:pt>
                <c:pt idx="87">
                  <c:v>2087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2091</c:v>
                </c:pt>
                <c:pt idx="92">
                  <c:v>2092</c:v>
                </c:pt>
                <c:pt idx="93">
                  <c:v>2093</c:v>
                </c:pt>
                <c:pt idx="94">
                  <c:v>2094</c:v>
                </c:pt>
                <c:pt idx="95">
                  <c:v>2095</c:v>
                </c:pt>
                <c:pt idx="96">
                  <c:v>2096</c:v>
                </c:pt>
                <c:pt idx="97">
                  <c:v>2097</c:v>
                </c:pt>
                <c:pt idx="98">
                  <c:v>2098</c:v>
                </c:pt>
                <c:pt idx="99">
                  <c:v>2099</c:v>
                </c:pt>
                <c:pt idx="100">
                  <c:v>2100</c:v>
                </c:pt>
              </c:numCache>
            </c:numRef>
          </c:cat>
          <c:val>
            <c:numRef>
              <c:f>'Detailed mode distributions'!$H$103:$H$203</c:f>
              <c:numCache>
                <c:formatCode>0</c:formatCode>
                <c:ptCount val="101"/>
                <c:pt idx="0">
                  <c:v>1393.208753868935</c:v>
                </c:pt>
                <c:pt idx="1">
                  <c:v>1419.2060132778402</c:v>
                </c:pt>
                <c:pt idx="2">
                  <c:v>1455.21452433165</c:v>
                </c:pt>
                <c:pt idx="3">
                  <c:v>1482.3234916129504</c:v>
                </c:pt>
                <c:pt idx="4">
                  <c:v>1510.4858441129225</c:v>
                </c:pt>
                <c:pt idx="5">
                  <c:v>1547.8328243027067</c:v>
                </c:pt>
                <c:pt idx="6">
                  <c:v>1588.6034296208124</c:v>
                </c:pt>
                <c:pt idx="7">
                  <c:v>1632.3697807947058</c:v>
                </c:pt>
                <c:pt idx="8">
                  <c:v>1678.2350126946396</c:v>
                </c:pt>
                <c:pt idx="9">
                  <c:v>1719.7594726136192</c:v>
                </c:pt>
                <c:pt idx="10">
                  <c:v>1764.0750086347709</c:v>
                </c:pt>
                <c:pt idx="11">
                  <c:v>1806.9708876644654</c:v>
                </c:pt>
                <c:pt idx="12">
                  <c:v>1862.8763094617</c:v>
                </c:pt>
                <c:pt idx="13">
                  <c:v>1926.5637207118493</c:v>
                </c:pt>
                <c:pt idx="14">
                  <c:v>1979.5584536428787</c:v>
                </c:pt>
                <c:pt idx="15">
                  <c:v>2029.1402244941878</c:v>
                </c:pt>
                <c:pt idx="16">
                  <c:v>2104.0603926548652</c:v>
                </c:pt>
                <c:pt idx="17">
                  <c:v>2198.8921103767834</c:v>
                </c:pt>
                <c:pt idx="18">
                  <c:v>2282.8250120931671</c:v>
                </c:pt>
                <c:pt idx="19">
                  <c:v>2376.4631423314968</c:v>
                </c:pt>
                <c:pt idx="20">
                  <c:v>2417.1590887366574</c:v>
                </c:pt>
                <c:pt idx="21">
                  <c:v>2518.9986413156826</c:v>
                </c:pt>
                <c:pt idx="22">
                  <c:v>2640.2363787641325</c:v>
                </c:pt>
                <c:pt idx="23">
                  <c:v>2761.6472976644832</c:v>
                </c:pt>
                <c:pt idx="24">
                  <c:v>2879.5351163076102</c:v>
                </c:pt>
                <c:pt idx="25">
                  <c:v>2995.2151688776862</c:v>
                </c:pt>
                <c:pt idx="26">
                  <c:v>3106.4994160613637</c:v>
                </c:pt>
                <c:pt idx="27">
                  <c:v>3217.3654183596773</c:v>
                </c:pt>
                <c:pt idx="28">
                  <c:v>3330.9707012583549</c:v>
                </c:pt>
                <c:pt idx="29">
                  <c:v>3448.580212135204</c:v>
                </c:pt>
                <c:pt idx="30">
                  <c:v>3569.5360898946724</c:v>
                </c:pt>
                <c:pt idx="31">
                  <c:v>3694.5342681095099</c:v>
                </c:pt>
                <c:pt idx="32">
                  <c:v>3823.4358976285566</c:v>
                </c:pt>
                <c:pt idx="33">
                  <c:v>3956.1018583604896</c:v>
                </c:pt>
                <c:pt idx="34">
                  <c:v>4092.4741230373666</c:v>
                </c:pt>
                <c:pt idx="35">
                  <c:v>4231.3517648018196</c:v>
                </c:pt>
                <c:pt idx="36">
                  <c:v>4373.4228684652135</c:v>
                </c:pt>
                <c:pt idx="37">
                  <c:v>4518.6379098559819</c:v>
                </c:pt>
                <c:pt idx="38">
                  <c:v>4666.8807739316371</c:v>
                </c:pt>
                <c:pt idx="39">
                  <c:v>4818.0783445404686</c:v>
                </c:pt>
                <c:pt idx="40">
                  <c:v>4970.9325791970205</c:v>
                </c:pt>
                <c:pt idx="41">
                  <c:v>5126.4839323699125</c:v>
                </c:pt>
                <c:pt idx="42">
                  <c:v>5284.9208002992327</c:v>
                </c:pt>
                <c:pt idx="43">
                  <c:v>5446.2126774915641</c:v>
                </c:pt>
                <c:pt idx="44">
                  <c:v>5608.4514706695018</c:v>
                </c:pt>
                <c:pt idx="45">
                  <c:v>5770.0269153558138</c:v>
                </c:pt>
                <c:pt idx="46">
                  <c:v>5933.905407090575</c:v>
                </c:pt>
                <c:pt idx="47">
                  <c:v>6100.3468796114821</c:v>
                </c:pt>
                <c:pt idx="48">
                  <c:v>6269.0739175379931</c:v>
                </c:pt>
                <c:pt idx="49">
                  <c:v>6440.4659155019099</c:v>
                </c:pt>
                <c:pt idx="50">
                  <c:v>6612.0711209704041</c:v>
                </c:pt>
                <c:pt idx="51">
                  <c:v>6785.2497843432629</c:v>
                </c:pt>
                <c:pt idx="52">
                  <c:v>6959.9262774826384</c:v>
                </c:pt>
                <c:pt idx="53">
                  <c:v>7136.0687894207977</c:v>
                </c:pt>
                <c:pt idx="54">
                  <c:v>7313.6997549425505</c:v>
                </c:pt>
                <c:pt idx="55">
                  <c:v>7490.8574227116105</c:v>
                </c:pt>
                <c:pt idx="56">
                  <c:v>7668.7829139746445</c:v>
                </c:pt>
                <c:pt idx="57">
                  <c:v>7847.7565618817243</c:v>
                </c:pt>
                <c:pt idx="58">
                  <c:v>8027.159248840996</c:v>
                </c:pt>
                <c:pt idx="59">
                  <c:v>8206.6178992044988</c:v>
                </c:pt>
                <c:pt idx="60">
                  <c:v>8384.4895643246946</c:v>
                </c:pt>
                <c:pt idx="61">
                  <c:v>8562.2576068719845</c:v>
                </c:pt>
                <c:pt idx="62">
                  <c:v>8739.9629796297504</c:v>
                </c:pt>
                <c:pt idx="63">
                  <c:v>8917.5396418243563</c:v>
                </c:pt>
                <c:pt idx="64">
                  <c:v>9094.9100335754847</c:v>
                </c:pt>
                <c:pt idx="65">
                  <c:v>9270.4555176970644</c:v>
                </c:pt>
                <c:pt idx="66">
                  <c:v>9445.4718733917271</c:v>
                </c:pt>
                <c:pt idx="67">
                  <c:v>9620.2222853555832</c:v>
                </c:pt>
                <c:pt idx="68">
                  <c:v>9793.8553838087955</c:v>
                </c:pt>
                <c:pt idx="69">
                  <c:v>9966.5482194296801</c:v>
                </c:pt>
                <c:pt idx="70">
                  <c:v>10136.783380191664</c:v>
                </c:pt>
                <c:pt idx="71">
                  <c:v>10305.816197951164</c:v>
                </c:pt>
                <c:pt idx="72">
                  <c:v>10474.015734929262</c:v>
                </c:pt>
                <c:pt idx="73">
                  <c:v>10641.112427316</c:v>
                </c:pt>
                <c:pt idx="74">
                  <c:v>10807.021876512752</c:v>
                </c:pt>
                <c:pt idx="75">
                  <c:v>10970.533097037202</c:v>
                </c:pt>
                <c:pt idx="76">
                  <c:v>11132.760760650828</c:v>
                </c:pt>
                <c:pt idx="77">
                  <c:v>11293.693481883623</c:v>
                </c:pt>
                <c:pt idx="78">
                  <c:v>11453.667812711601</c:v>
                </c:pt>
                <c:pt idx="79">
                  <c:v>11612.816220661374</c:v>
                </c:pt>
                <c:pt idx="80">
                  <c:v>11770.111884538837</c:v>
                </c:pt>
                <c:pt idx="81">
                  <c:v>11926.592151974795</c:v>
                </c:pt>
                <c:pt idx="82">
                  <c:v>12082.22630008452</c:v>
                </c:pt>
                <c:pt idx="83">
                  <c:v>12237.079940469823</c:v>
                </c:pt>
                <c:pt idx="84">
                  <c:v>12391.197946781844</c:v>
                </c:pt>
                <c:pt idx="85">
                  <c:v>12543.673862453654</c:v>
                </c:pt>
                <c:pt idx="86">
                  <c:v>12695.144792086563</c:v>
                </c:pt>
                <c:pt idx="87">
                  <c:v>12846.053046111216</c:v>
                </c:pt>
                <c:pt idx="88">
                  <c:v>12998.102416381444</c:v>
                </c:pt>
                <c:pt idx="89">
                  <c:v>13149.203758349513</c:v>
                </c:pt>
                <c:pt idx="90">
                  <c:v>13297.400441262595</c:v>
                </c:pt>
                <c:pt idx="91">
                  <c:v>13438.835671270259</c:v>
                </c:pt>
                <c:pt idx="92">
                  <c:v>13581.225923089176</c:v>
                </c:pt>
                <c:pt idx="93">
                  <c:v>13722.75187154</c:v>
                </c:pt>
                <c:pt idx="94">
                  <c:v>13863.341646401783</c:v>
                </c:pt>
                <c:pt idx="95">
                  <c:v>14002.097942366052</c:v>
                </c:pt>
                <c:pt idx="96">
                  <c:v>14139.740863375497</c:v>
                </c:pt>
                <c:pt idx="97">
                  <c:v>14276.505063148539</c:v>
                </c:pt>
                <c:pt idx="98">
                  <c:v>14412.500191351148</c:v>
                </c:pt>
                <c:pt idx="99">
                  <c:v>14547.762546500298</c:v>
                </c:pt>
                <c:pt idx="100">
                  <c:v>14682.052367987371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54-B047-88D2-27527F52C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9801472"/>
        <c:axId val="199811456"/>
      </c:areaChart>
      <c:catAx>
        <c:axId val="199801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99811456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99811456"/>
        <c:scaling>
          <c:orientation val="minMax"/>
          <c:max val="90000"/>
        </c:scaling>
        <c:delete val="0"/>
        <c:axPos val="l"/>
        <c:majorGridlines/>
        <c:title>
          <c:tx>
            <c:strRef>
              <c:f>'Detailed mode distributions'!$F$1</c:f>
              <c:strCache>
                <c:ptCount val="1"/>
                <c:pt idx="0">
                  <c:v>Distance (10^9 pkm)</c:v>
                </c:pt>
              </c:strCache>
            </c:strRef>
          </c:tx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crossAx val="19980147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B898C-A55C-4F38-A2D1-FDF4C8C27DA8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18565-F62B-4668-9E25-E9E163D72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45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18565-F62B-4668-9E25-E9E163D72C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65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18565-F62B-4668-9E25-E9E163D72C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22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18565-F62B-4668-9E25-E9E163D72C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93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18565-F62B-4668-9E25-E9E163D72C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36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18565-F62B-4668-9E25-E9E163D72C1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7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AB4C103-5469-954E-8BF5-7BFB409CA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" y="0"/>
            <a:ext cx="9141371" cy="5143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7393A3C-B6F0-1E48-9E2D-73D185B10513}"/>
              </a:ext>
            </a:extLst>
          </p:cNvPr>
          <p:cNvSpPr>
            <a:spLocks noChangeAspect="1"/>
          </p:cNvSpPr>
          <p:nvPr/>
        </p:nvSpPr>
        <p:spPr>
          <a:xfrm>
            <a:off x="297000" y="907060"/>
            <a:ext cx="7875450" cy="1710351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3000" y="1077914"/>
            <a:ext cx="7089900" cy="1099852"/>
          </a:xfrm>
        </p:spPr>
        <p:txBody>
          <a:bodyPr anchor="t" anchorCtr="0"/>
          <a:lstStyle>
            <a:lvl1pPr algn="l">
              <a:lnSpc>
                <a:spcPts val="3800"/>
              </a:lnSpc>
              <a:defRPr sz="3800" b="0" i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noProof="0"/>
              <a:t>Title </a:t>
            </a:r>
            <a:br>
              <a:rPr lang="en-GB" noProof="0"/>
            </a:br>
            <a:r>
              <a:rPr lang="en-GB" noProof="0"/>
              <a:t>up to two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72999" y="2177765"/>
            <a:ext cx="7089901" cy="30055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31" indent="0" algn="ctr">
              <a:buNone/>
              <a:defRPr sz="1500"/>
            </a:lvl2pPr>
            <a:lvl3pPr marL="685663" indent="0" algn="ctr">
              <a:buNone/>
              <a:defRPr sz="1350"/>
            </a:lvl3pPr>
            <a:lvl4pPr marL="1028494" indent="0" algn="ctr">
              <a:buNone/>
              <a:defRPr sz="1200"/>
            </a:lvl4pPr>
            <a:lvl5pPr marL="1371326" indent="0" algn="ctr">
              <a:buNone/>
              <a:defRPr sz="1200"/>
            </a:lvl5pPr>
            <a:lvl6pPr marL="1714157" indent="0" algn="ctr">
              <a:buNone/>
              <a:defRPr sz="1200"/>
            </a:lvl6pPr>
            <a:lvl7pPr marL="2056989" indent="0" algn="ctr">
              <a:buNone/>
              <a:defRPr sz="1200"/>
            </a:lvl7pPr>
            <a:lvl8pPr marL="2399820" indent="0" algn="ctr">
              <a:buNone/>
              <a:defRPr sz="1200"/>
            </a:lvl8pPr>
            <a:lvl9pPr marL="2742651" indent="0" algn="ctr">
              <a:buNone/>
              <a:defRPr sz="1200"/>
            </a:lvl9pPr>
          </a:lstStyle>
          <a:p>
            <a:r>
              <a:rPr lang="en-GB" noProof="0"/>
              <a:t>Subtitle and/or name of speaker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58A2E0-8A63-2249-89B5-C60ED3ED77B9}"/>
              </a:ext>
            </a:extLst>
          </p:cNvPr>
          <p:cNvSpPr/>
          <p:nvPr/>
        </p:nvSpPr>
        <p:spPr>
          <a:xfrm>
            <a:off x="0" y="606506"/>
            <a:ext cx="603000" cy="602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en-GB" sz="675" noProof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222CB80-7A90-0547-92AF-12750012B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" y="681119"/>
            <a:ext cx="603000" cy="11651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Day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B3A0C97-7C26-A04B-B69A-B31E879D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" y="797630"/>
            <a:ext cx="603000" cy="1666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0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7DA81C1-B4EC-E848-8ABA-B10E92BC89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964255"/>
            <a:ext cx="603000" cy="24515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Month</a:t>
            </a:r>
            <a:br>
              <a:rPr lang="en-GB" noProof="0"/>
            </a:br>
            <a:r>
              <a:rPr lang="en-GB" noProof="0"/>
              <a:t>Year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9A7FAD5-1828-0848-8D63-A661E2CF5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256CAB5-E399-6F4E-B8E7-5B247BC90B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1FB2D3C-9153-3240-A716-8FB099FA7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" y="0"/>
            <a:ext cx="9141371" cy="5143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7393A3C-B6F0-1E48-9E2D-73D185B10513}"/>
              </a:ext>
            </a:extLst>
          </p:cNvPr>
          <p:cNvSpPr>
            <a:spLocks noChangeAspect="1"/>
          </p:cNvSpPr>
          <p:nvPr/>
        </p:nvSpPr>
        <p:spPr>
          <a:xfrm>
            <a:off x="297000" y="2354641"/>
            <a:ext cx="7875450" cy="1710351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2999" y="2530930"/>
            <a:ext cx="7068129" cy="1094416"/>
          </a:xfrm>
        </p:spPr>
        <p:txBody>
          <a:bodyPr anchor="t" anchorCtr="0"/>
          <a:lstStyle>
            <a:lvl1pPr algn="l">
              <a:lnSpc>
                <a:spcPts val="3800"/>
              </a:lnSpc>
              <a:defRPr sz="38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noProof="0" dirty="0"/>
              <a:t>Title</a:t>
            </a:r>
            <a:br>
              <a:rPr lang="en-GB" noProof="0" dirty="0"/>
            </a:br>
            <a:r>
              <a:rPr lang="en-GB" noProof="0" dirty="0"/>
              <a:t>up to two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73000" y="3625345"/>
            <a:ext cx="7068128" cy="30055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31" indent="0" algn="ctr">
              <a:buNone/>
              <a:defRPr sz="1500"/>
            </a:lvl2pPr>
            <a:lvl3pPr marL="685663" indent="0" algn="ctr">
              <a:buNone/>
              <a:defRPr sz="1350"/>
            </a:lvl3pPr>
            <a:lvl4pPr marL="1028494" indent="0" algn="ctr">
              <a:buNone/>
              <a:defRPr sz="1200"/>
            </a:lvl4pPr>
            <a:lvl5pPr marL="1371326" indent="0" algn="ctr">
              <a:buNone/>
              <a:defRPr sz="1200"/>
            </a:lvl5pPr>
            <a:lvl6pPr marL="1714157" indent="0" algn="ctr">
              <a:buNone/>
              <a:defRPr sz="1200"/>
            </a:lvl6pPr>
            <a:lvl7pPr marL="2056989" indent="0" algn="ctr">
              <a:buNone/>
              <a:defRPr sz="1200"/>
            </a:lvl7pPr>
            <a:lvl8pPr marL="2399820" indent="0" algn="ctr">
              <a:buNone/>
              <a:defRPr sz="1200"/>
            </a:lvl8pPr>
            <a:lvl9pPr marL="2742651" indent="0" algn="ctr">
              <a:buNone/>
              <a:defRPr sz="1200"/>
            </a:lvl9pPr>
          </a:lstStyle>
          <a:p>
            <a:r>
              <a:rPr lang="en-GB" noProof="0" dirty="0"/>
              <a:t>Subtitle and/or name of speaker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58A2E0-8A63-2249-89B5-C60ED3ED77B9}"/>
              </a:ext>
            </a:extLst>
          </p:cNvPr>
          <p:cNvSpPr/>
          <p:nvPr/>
        </p:nvSpPr>
        <p:spPr>
          <a:xfrm>
            <a:off x="0" y="2054087"/>
            <a:ext cx="603000" cy="602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en-GB" sz="675" noProof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222CB80-7A90-0547-92AF-12750012B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" y="2128700"/>
            <a:ext cx="603000" cy="11651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Day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B3A0C97-7C26-A04B-B69A-B31E879D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" y="2245210"/>
            <a:ext cx="603000" cy="1666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0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7DA81C1-B4EC-E848-8ABA-B10E92BC89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411835"/>
            <a:ext cx="603000" cy="24515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Month</a:t>
            </a:r>
            <a:br>
              <a:rPr lang="en-GB" noProof="0"/>
            </a:br>
            <a:r>
              <a:rPr lang="en-GB" noProof="0"/>
              <a:t>Year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851C908-D0E3-BD4A-B497-F30655A44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5BFA6F8-7041-2147-A477-1DFC4B09DD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>
            <a:extLst>
              <a:ext uri="{FF2B5EF4-FFF2-40B4-BE49-F238E27FC236}">
                <a16:creationId xmlns:a16="http://schemas.microsoft.com/office/drawing/2014/main" id="{07393A3C-B6F0-1E48-9E2D-73D185B10513}"/>
              </a:ext>
            </a:extLst>
          </p:cNvPr>
          <p:cNvSpPr>
            <a:spLocks noChangeAspect="1"/>
          </p:cNvSpPr>
          <p:nvPr/>
        </p:nvSpPr>
        <p:spPr>
          <a:xfrm>
            <a:off x="297000" y="2354641"/>
            <a:ext cx="7875450" cy="1710351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 noProof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872999" y="2530930"/>
            <a:ext cx="7068129" cy="1094414"/>
          </a:xfrm>
        </p:spPr>
        <p:txBody>
          <a:bodyPr anchor="t" anchorCtr="0"/>
          <a:lstStyle>
            <a:lvl1pPr algn="l">
              <a:lnSpc>
                <a:spcPts val="3800"/>
              </a:lnSpc>
              <a:defRPr sz="38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noProof="0" dirty="0"/>
              <a:t>Title</a:t>
            </a:r>
            <a:br>
              <a:rPr lang="en-GB" noProof="0" dirty="0"/>
            </a:br>
            <a:r>
              <a:rPr lang="en-GB" noProof="0" dirty="0"/>
              <a:t>up to two lines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73000" y="3625343"/>
            <a:ext cx="7068128" cy="30055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31" indent="0" algn="ctr">
              <a:buNone/>
              <a:defRPr sz="1500"/>
            </a:lvl2pPr>
            <a:lvl3pPr marL="685663" indent="0" algn="ctr">
              <a:buNone/>
              <a:defRPr sz="1350"/>
            </a:lvl3pPr>
            <a:lvl4pPr marL="1028494" indent="0" algn="ctr">
              <a:buNone/>
              <a:defRPr sz="1200"/>
            </a:lvl4pPr>
            <a:lvl5pPr marL="1371326" indent="0" algn="ctr">
              <a:buNone/>
              <a:defRPr sz="1200"/>
            </a:lvl5pPr>
            <a:lvl6pPr marL="1714157" indent="0" algn="ctr">
              <a:buNone/>
              <a:defRPr sz="1200"/>
            </a:lvl6pPr>
            <a:lvl7pPr marL="2056989" indent="0" algn="ctr">
              <a:buNone/>
              <a:defRPr sz="1200"/>
            </a:lvl7pPr>
            <a:lvl8pPr marL="2399820" indent="0" algn="ctr">
              <a:buNone/>
              <a:defRPr sz="1200"/>
            </a:lvl8pPr>
            <a:lvl9pPr marL="2742651" indent="0" algn="ctr">
              <a:buNone/>
              <a:defRPr sz="1200"/>
            </a:lvl9pPr>
          </a:lstStyle>
          <a:p>
            <a:r>
              <a:rPr lang="en-GB" noProof="0" dirty="0"/>
              <a:t>Subtitle and/or name of speaker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58A2E0-8A63-2249-89B5-C60ED3ED77B9}"/>
              </a:ext>
            </a:extLst>
          </p:cNvPr>
          <p:cNvSpPr/>
          <p:nvPr/>
        </p:nvSpPr>
        <p:spPr>
          <a:xfrm>
            <a:off x="0" y="2054087"/>
            <a:ext cx="603000" cy="602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en-GB" sz="675" noProof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222CB80-7A90-0547-92AF-12750012B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" y="2128700"/>
            <a:ext cx="603000" cy="11651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Day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B3A0C97-7C26-A04B-B69A-B31E879D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" y="2245210"/>
            <a:ext cx="603000" cy="1666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0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7DA81C1-B4EC-E848-8ABA-B10E92BC89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411835"/>
            <a:ext cx="603000" cy="24515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 dirty="0"/>
              <a:t>Month</a:t>
            </a:r>
            <a:br>
              <a:rPr lang="en-GB" noProof="0" dirty="0"/>
            </a:br>
            <a:r>
              <a:rPr lang="en-GB" noProof="0" dirty="0"/>
              <a:t>Year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6CFC9E9-64E6-4945-AC30-5A9BE273A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6B4B333-798F-7F42-8F02-19E17BC6F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>
            <a:extLst>
              <a:ext uri="{FF2B5EF4-FFF2-40B4-BE49-F238E27FC236}">
                <a16:creationId xmlns:a16="http://schemas.microsoft.com/office/drawing/2014/main" id="{07393A3C-B6F0-1E48-9E2D-73D185B10513}"/>
              </a:ext>
            </a:extLst>
          </p:cNvPr>
          <p:cNvSpPr>
            <a:spLocks noChangeAspect="1"/>
          </p:cNvSpPr>
          <p:nvPr/>
        </p:nvSpPr>
        <p:spPr>
          <a:xfrm>
            <a:off x="297000" y="2354641"/>
            <a:ext cx="7875450" cy="1710351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 noProof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872999" y="2530930"/>
            <a:ext cx="7068129" cy="1094416"/>
          </a:xfrm>
        </p:spPr>
        <p:txBody>
          <a:bodyPr anchor="t" anchorCtr="0"/>
          <a:lstStyle>
            <a:lvl1pPr algn="l">
              <a:lnSpc>
                <a:spcPts val="3800"/>
              </a:lnSpc>
              <a:defRPr sz="38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noProof="0" dirty="0"/>
              <a:t>Title</a:t>
            </a:r>
            <a:br>
              <a:rPr lang="en-GB" noProof="0" dirty="0"/>
            </a:br>
            <a:r>
              <a:rPr lang="en-GB" noProof="0" dirty="0"/>
              <a:t>up to two lines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73000" y="3625345"/>
            <a:ext cx="7068128" cy="30055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31" indent="0" algn="ctr">
              <a:buNone/>
              <a:defRPr sz="1500"/>
            </a:lvl2pPr>
            <a:lvl3pPr marL="685663" indent="0" algn="ctr">
              <a:buNone/>
              <a:defRPr sz="1350"/>
            </a:lvl3pPr>
            <a:lvl4pPr marL="1028494" indent="0" algn="ctr">
              <a:buNone/>
              <a:defRPr sz="1200"/>
            </a:lvl4pPr>
            <a:lvl5pPr marL="1371326" indent="0" algn="ctr">
              <a:buNone/>
              <a:defRPr sz="1200"/>
            </a:lvl5pPr>
            <a:lvl6pPr marL="1714157" indent="0" algn="ctr">
              <a:buNone/>
              <a:defRPr sz="1200"/>
            </a:lvl6pPr>
            <a:lvl7pPr marL="2056989" indent="0" algn="ctr">
              <a:buNone/>
              <a:defRPr sz="1200"/>
            </a:lvl7pPr>
            <a:lvl8pPr marL="2399820" indent="0" algn="ctr">
              <a:buNone/>
              <a:defRPr sz="1200"/>
            </a:lvl8pPr>
            <a:lvl9pPr marL="2742651" indent="0" algn="ctr">
              <a:buNone/>
              <a:defRPr sz="1200"/>
            </a:lvl9pPr>
          </a:lstStyle>
          <a:p>
            <a:r>
              <a:rPr lang="en-GB" noProof="0" dirty="0"/>
              <a:t>Subtitle and/or name of speaker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8958A2E0-8A63-2249-89B5-C60ED3ED77B9}"/>
              </a:ext>
            </a:extLst>
          </p:cNvPr>
          <p:cNvSpPr/>
          <p:nvPr/>
        </p:nvSpPr>
        <p:spPr>
          <a:xfrm>
            <a:off x="0" y="2054087"/>
            <a:ext cx="603000" cy="602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en-GB" sz="675" noProof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222CB80-7A90-0547-92AF-12750012B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" y="2128700"/>
            <a:ext cx="603000" cy="11651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Day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FB3A0C97-7C26-A04B-B69A-B31E879D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" y="2245210"/>
            <a:ext cx="603000" cy="1666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0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7DA81C1-B4EC-E848-8ABA-B10E92BC89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411835"/>
            <a:ext cx="603000" cy="24515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 dirty="0"/>
              <a:t>Month</a:t>
            </a:r>
            <a:br>
              <a:rPr lang="en-GB" noProof="0" dirty="0"/>
            </a:br>
            <a:r>
              <a:rPr lang="en-GB" noProof="0" dirty="0"/>
              <a:t>Year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D13803-43BB-9F42-B8DE-0026CF166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DF48513-E4E3-5049-963E-B234C8ACF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>
            <a:extLst>
              <a:ext uri="{FF2B5EF4-FFF2-40B4-BE49-F238E27FC236}">
                <a16:creationId xmlns:a16="http://schemas.microsoft.com/office/drawing/2014/main" id="{07393A3C-B6F0-1E48-9E2D-73D185B10513}"/>
              </a:ext>
            </a:extLst>
          </p:cNvPr>
          <p:cNvSpPr>
            <a:spLocks noChangeAspect="1"/>
          </p:cNvSpPr>
          <p:nvPr/>
        </p:nvSpPr>
        <p:spPr>
          <a:xfrm>
            <a:off x="297000" y="2354641"/>
            <a:ext cx="7875450" cy="1710351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 noProof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872999" y="2530930"/>
            <a:ext cx="7068129" cy="1094416"/>
          </a:xfrm>
        </p:spPr>
        <p:txBody>
          <a:bodyPr anchor="t" anchorCtr="0"/>
          <a:lstStyle>
            <a:lvl1pPr algn="l">
              <a:lnSpc>
                <a:spcPts val="3800"/>
              </a:lnSpc>
              <a:defRPr sz="38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noProof="0" dirty="0"/>
              <a:t>Title</a:t>
            </a:r>
            <a:br>
              <a:rPr lang="en-GB" noProof="0" dirty="0"/>
            </a:br>
            <a:r>
              <a:rPr lang="en-GB" noProof="0" dirty="0"/>
              <a:t>up to two lines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73000" y="3625345"/>
            <a:ext cx="7068128" cy="30055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31" indent="0" algn="ctr">
              <a:buNone/>
              <a:defRPr sz="1500"/>
            </a:lvl2pPr>
            <a:lvl3pPr marL="685663" indent="0" algn="ctr">
              <a:buNone/>
              <a:defRPr sz="1350"/>
            </a:lvl3pPr>
            <a:lvl4pPr marL="1028494" indent="0" algn="ctr">
              <a:buNone/>
              <a:defRPr sz="1200"/>
            </a:lvl4pPr>
            <a:lvl5pPr marL="1371326" indent="0" algn="ctr">
              <a:buNone/>
              <a:defRPr sz="1200"/>
            </a:lvl5pPr>
            <a:lvl6pPr marL="1714157" indent="0" algn="ctr">
              <a:buNone/>
              <a:defRPr sz="1200"/>
            </a:lvl6pPr>
            <a:lvl7pPr marL="2056989" indent="0" algn="ctr">
              <a:buNone/>
              <a:defRPr sz="1200"/>
            </a:lvl7pPr>
            <a:lvl8pPr marL="2399820" indent="0" algn="ctr">
              <a:buNone/>
              <a:defRPr sz="1200"/>
            </a:lvl8pPr>
            <a:lvl9pPr marL="2742651" indent="0" algn="ctr">
              <a:buNone/>
              <a:defRPr sz="1200"/>
            </a:lvl9pPr>
          </a:lstStyle>
          <a:p>
            <a:r>
              <a:rPr lang="en-GB" noProof="0" dirty="0"/>
              <a:t>Subtitle and/or name of speaker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8958A2E0-8A63-2249-89B5-C60ED3ED77B9}"/>
              </a:ext>
            </a:extLst>
          </p:cNvPr>
          <p:cNvSpPr/>
          <p:nvPr/>
        </p:nvSpPr>
        <p:spPr>
          <a:xfrm>
            <a:off x="0" y="2054087"/>
            <a:ext cx="603000" cy="602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en-GB" sz="675" noProof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222CB80-7A90-0547-92AF-12750012B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" y="2128700"/>
            <a:ext cx="603000" cy="11651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Day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FB3A0C97-7C26-A04B-B69A-B31E879D2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" y="2245210"/>
            <a:ext cx="603000" cy="1666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/>
              <a:t>0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7DA81C1-B4EC-E848-8ABA-B10E92BC89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411835"/>
            <a:ext cx="603000" cy="24515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6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34973" indent="0" algn="ctr">
              <a:buFontTx/>
              <a:buNone/>
              <a:defRPr/>
            </a:lvl2pPr>
            <a:lvl3pPr marL="269946" indent="0" algn="ctr">
              <a:buFontTx/>
              <a:buNone/>
              <a:defRPr/>
            </a:lvl3pPr>
            <a:lvl4pPr marL="404919" indent="0" algn="ctr">
              <a:buFontTx/>
              <a:buNone/>
              <a:defRPr/>
            </a:lvl4pPr>
            <a:lvl5pPr marL="539892" indent="0" algn="ctr">
              <a:buFontTx/>
              <a:buNone/>
              <a:defRPr/>
            </a:lvl5pPr>
          </a:lstStyle>
          <a:p>
            <a:pPr lvl="0"/>
            <a:r>
              <a:rPr lang="en-GB" noProof="0" dirty="0"/>
              <a:t>Month</a:t>
            </a:r>
            <a:br>
              <a:rPr lang="en-GB" noProof="0" dirty="0"/>
            </a:br>
            <a:r>
              <a:rPr lang="en-GB" noProof="0" dirty="0"/>
              <a:t>Year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C9877E8-5543-B146-AE27-1CB774E9B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752B48FF-E9DD-D04B-A47A-1CF877B53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out text">
    <p:bg>
      <p:bgPr>
        <a:solidFill>
          <a:srgbClr val="E2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1B6871-4343-C548-BDDB-704666C34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793AD-AC69-4F4F-9BC1-4B0F0A85A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9" y="12821"/>
            <a:ext cx="7002462" cy="827872"/>
          </a:xfrm>
        </p:spPr>
        <p:txBody>
          <a:bodyPr/>
          <a:lstStyle/>
          <a:p>
            <a:r>
              <a:rPr lang="en-GB" noProof="0" dirty="0"/>
              <a:t>Title one line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E8A805-4A08-9F49-8318-77125BD44AE6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100000"/>
                  </a:schemeClr>
                </a:gs>
                <a:gs pos="90000">
                  <a:schemeClr val="accent1">
                    <a:lumMod val="100000"/>
                  </a:schemeClr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926" y="4702587"/>
            <a:ext cx="1051466" cy="278202"/>
          </a:xfrm>
          <a:prstGeom prst="rect">
            <a:avLst/>
          </a:prstGeom>
        </p:spPr>
        <p:txBody>
          <a:bodyPr/>
          <a:lstStyle>
            <a:lvl1pPr algn="l">
              <a:defRPr sz="1800"/>
            </a:lvl1pPr>
          </a:lstStyle>
          <a:p>
            <a:fld id="{8DA84CA2-CED4-4914-89CD-999735C8BB9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2E27AD0-7EE0-A645-BEFC-5A1ECFFAE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text">
    <p:bg>
      <p:bgPr>
        <a:solidFill>
          <a:srgbClr val="E2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0C295B-12C6-6544-ACA1-E67F85A88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3BDD07-4A36-8844-9A21-E5EE3049A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7" y="18199"/>
            <a:ext cx="7002463" cy="818910"/>
          </a:xfrm>
        </p:spPr>
        <p:txBody>
          <a:bodyPr/>
          <a:lstStyle/>
          <a:p>
            <a:r>
              <a:rPr lang="en-GB" noProof="0" dirty="0"/>
              <a:t>Title one line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044341-A1D2-834F-9329-7F39DC275D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9988" y="1077746"/>
            <a:ext cx="7002462" cy="3437994"/>
          </a:xfrm>
        </p:spPr>
        <p:txBody>
          <a:bodyPr/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5F5878-D7EB-BB4A-A8D9-0A63984AF2B4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100000"/>
                  </a:schemeClr>
                </a:gs>
                <a:gs pos="90000">
                  <a:schemeClr val="accent1">
                    <a:lumMod val="100000"/>
                  </a:schemeClr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926" y="4713037"/>
            <a:ext cx="1051466" cy="278202"/>
          </a:xfrm>
          <a:prstGeom prst="rect">
            <a:avLst/>
          </a:prstGeom>
        </p:spPr>
        <p:txBody>
          <a:bodyPr/>
          <a:lstStyle>
            <a:lvl1pPr algn="l">
              <a:defRPr sz="1800"/>
            </a:lvl1pPr>
          </a:lstStyle>
          <a:p>
            <a:fld id="{8DA84CA2-CED4-4914-89CD-999735C8BB9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91E4405-56EB-7A45-80DC-BC9254566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 with text">
    <p:bg>
      <p:bgPr>
        <a:solidFill>
          <a:srgbClr val="E2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5E577E4-FCA8-AA48-B401-D07E82CBA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E0B0A0E-432C-E84D-A6C3-15684529DA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9" y="18200"/>
            <a:ext cx="7002462" cy="818910"/>
          </a:xfrm>
        </p:spPr>
        <p:txBody>
          <a:bodyPr/>
          <a:lstStyle/>
          <a:p>
            <a:r>
              <a:rPr lang="en-GB" noProof="0" dirty="0"/>
              <a:t>Title one line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B0D786C-DA4C-2746-A899-02E5FA576B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9988" y="1484484"/>
            <a:ext cx="7002462" cy="3031256"/>
          </a:xfrm>
        </p:spPr>
        <p:txBody>
          <a:bodyPr/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48AB67E-CD9E-5C42-88EC-4BF24E5EC0F9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100000"/>
                  </a:schemeClr>
                </a:gs>
                <a:gs pos="90000">
                  <a:schemeClr val="accent1">
                    <a:lumMod val="100000"/>
                  </a:schemeClr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926" y="4713037"/>
            <a:ext cx="1051466" cy="278202"/>
          </a:xfrm>
          <a:prstGeom prst="rect">
            <a:avLst/>
          </a:prstGeom>
        </p:spPr>
        <p:txBody>
          <a:bodyPr/>
          <a:lstStyle>
            <a:lvl1pPr algn="l">
              <a:defRPr sz="1800"/>
            </a:lvl1pPr>
          </a:lstStyle>
          <a:p>
            <a:fld id="{8DA84CA2-CED4-4914-89CD-999735C8B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AEC25D0-2934-914F-8E24-94717EA2AD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9989" y="1077747"/>
            <a:ext cx="7002464" cy="40673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134973" indent="0">
              <a:lnSpc>
                <a:spcPct val="100000"/>
              </a:lnSpc>
              <a:buNone/>
              <a:defRPr sz="2000"/>
            </a:lvl2pPr>
            <a:lvl3pPr marL="269946" indent="0">
              <a:lnSpc>
                <a:spcPct val="100000"/>
              </a:lnSpc>
              <a:buNone/>
              <a:defRPr sz="2000"/>
            </a:lvl3pPr>
            <a:lvl4pPr marL="404919" indent="0">
              <a:lnSpc>
                <a:spcPct val="100000"/>
              </a:lnSpc>
              <a:buNone/>
              <a:defRPr sz="2000"/>
            </a:lvl4pPr>
            <a:lvl5pPr marL="539892" indent="0">
              <a:lnSpc>
                <a:spcPct val="100000"/>
              </a:lnSpc>
              <a:buNone/>
              <a:defRPr sz="2000"/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91F53B9-255D-4F42-ACC0-22A9049FB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image">
    <p:bg>
      <p:bgPr>
        <a:solidFill>
          <a:srgbClr val="E2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EAACCD1-686C-CD48-9261-60297C8ED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E0B0A0E-432C-E84D-A6C3-15684529DA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9" y="18200"/>
            <a:ext cx="7002462" cy="818910"/>
          </a:xfrm>
        </p:spPr>
        <p:txBody>
          <a:bodyPr/>
          <a:lstStyle/>
          <a:p>
            <a:r>
              <a:rPr lang="en-GB" noProof="0" dirty="0"/>
              <a:t>Title one line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F4860E1-64F3-7E48-AA60-BB896487396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69987" y="1077746"/>
            <a:ext cx="7002463" cy="3437994"/>
          </a:xfrm>
        </p:spPr>
        <p:txBody>
          <a:bodyPr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A5C7522-4134-4C45-9335-F7F32CE94A56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100000"/>
                  </a:schemeClr>
                </a:gs>
                <a:gs pos="90000">
                  <a:schemeClr val="accent1">
                    <a:lumMod val="100000"/>
                  </a:schemeClr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926" y="4713037"/>
            <a:ext cx="1051466" cy="278202"/>
          </a:xfrm>
          <a:prstGeom prst="rect">
            <a:avLst/>
          </a:prstGeom>
        </p:spPr>
        <p:txBody>
          <a:bodyPr/>
          <a:lstStyle>
            <a:lvl1pPr algn="l">
              <a:defRPr sz="1800"/>
            </a:lvl1pPr>
          </a:lstStyle>
          <a:p>
            <a:fld id="{8DA84CA2-CED4-4914-89CD-999735C8BB9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1AD0309-D5CE-1F44-A5FD-016332CB6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 with image">
    <p:bg>
      <p:bgPr>
        <a:solidFill>
          <a:srgbClr val="E2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5B5A68A-9A48-0C46-91C7-C3832C2BA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" y="0"/>
            <a:ext cx="9141372" cy="5143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49B4CB-FF61-9949-9B6C-2C1DB8CC1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" y="0"/>
            <a:ext cx="9141372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3BDD07-4A36-8844-9A21-E5EE3049A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7" y="18199"/>
            <a:ext cx="7002463" cy="818910"/>
          </a:xfrm>
        </p:spPr>
        <p:txBody>
          <a:bodyPr/>
          <a:lstStyle/>
          <a:p>
            <a:r>
              <a:rPr lang="en-GB" noProof="0" dirty="0"/>
              <a:t>Title one line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FE607D-AAFB-2040-9849-BDE26B942BB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69989" y="1484484"/>
            <a:ext cx="7002462" cy="3031256"/>
          </a:xfrm>
        </p:spPr>
        <p:txBody>
          <a:bodyPr/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B5BBBC-48DE-D445-8E65-4EA81EBCA951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100000"/>
                  </a:schemeClr>
                </a:gs>
                <a:gs pos="90000">
                  <a:schemeClr val="accent1">
                    <a:lumMod val="100000"/>
                  </a:schemeClr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926" y="4713037"/>
            <a:ext cx="1051466" cy="278202"/>
          </a:xfrm>
          <a:prstGeom prst="rect">
            <a:avLst/>
          </a:prstGeom>
        </p:spPr>
        <p:txBody>
          <a:bodyPr/>
          <a:lstStyle>
            <a:lvl1pPr algn="l">
              <a:defRPr sz="1800"/>
            </a:lvl1pPr>
          </a:lstStyle>
          <a:p>
            <a:fld id="{8DA84CA2-CED4-4914-89CD-999735C8B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AEC25D0-2934-914F-8E24-94717EA2AD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9989" y="1077747"/>
            <a:ext cx="7002464" cy="40673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134973" indent="0">
              <a:lnSpc>
                <a:spcPct val="100000"/>
              </a:lnSpc>
              <a:buNone/>
              <a:defRPr sz="2000"/>
            </a:lvl2pPr>
            <a:lvl3pPr marL="269946" indent="0">
              <a:lnSpc>
                <a:spcPct val="100000"/>
              </a:lnSpc>
              <a:buNone/>
              <a:defRPr sz="2000"/>
            </a:lvl3pPr>
            <a:lvl4pPr marL="404919" indent="0">
              <a:lnSpc>
                <a:spcPct val="100000"/>
              </a:lnSpc>
              <a:buNone/>
              <a:defRPr sz="2000"/>
            </a:lvl4pPr>
            <a:lvl5pPr marL="539892" indent="0">
              <a:lnSpc>
                <a:spcPct val="100000"/>
              </a:lnSpc>
              <a:buNone/>
              <a:defRPr sz="2000"/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2DB29F2-D6D0-4B49-9FA3-1A9AE38AB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images">
    <p:bg>
      <p:bgPr>
        <a:solidFill>
          <a:srgbClr val="E2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95F6850-D164-254A-8860-8A551BA94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E0B0A0E-432C-E84D-A6C3-15684529DA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9" y="18200"/>
            <a:ext cx="7002462" cy="818910"/>
          </a:xfrm>
        </p:spPr>
        <p:txBody>
          <a:bodyPr/>
          <a:lstStyle/>
          <a:p>
            <a:r>
              <a:rPr lang="en-GB" noProof="0" dirty="0"/>
              <a:t>Title one line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F4860E1-64F3-7E48-AA60-BB896487396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70000" y="1077746"/>
            <a:ext cx="3402000" cy="3437994"/>
          </a:xfrm>
        </p:spPr>
        <p:txBody>
          <a:bodyPr/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48606-2954-9F46-8105-2E84A6CBB09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52582" y="1082227"/>
            <a:ext cx="3419868" cy="3437994"/>
          </a:xfrm>
        </p:spPr>
        <p:txBody>
          <a:bodyPr/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920172-B76C-5A46-A28E-06AEF38BC383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100000"/>
                  </a:schemeClr>
                </a:gs>
                <a:gs pos="90000">
                  <a:schemeClr val="accent1">
                    <a:lumMod val="100000"/>
                  </a:schemeClr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926" y="4713037"/>
            <a:ext cx="1051466" cy="278202"/>
          </a:xfrm>
          <a:prstGeom prst="rect">
            <a:avLst/>
          </a:prstGeom>
        </p:spPr>
        <p:txBody>
          <a:bodyPr/>
          <a:lstStyle>
            <a:lvl1pPr algn="l">
              <a:defRPr sz="1800"/>
            </a:lvl1pPr>
          </a:lstStyle>
          <a:p>
            <a:fld id="{8DA84CA2-CED4-4914-89CD-999735C8BB9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B2FAEF3-C7E5-D74A-81E3-E06679249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 with images">
    <p:bg>
      <p:bgPr>
        <a:solidFill>
          <a:srgbClr val="E2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894DD4A-E7E6-894A-B2D9-916BA6F7F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3BDD07-4A36-8844-9A21-E5EE3049A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7" y="18199"/>
            <a:ext cx="7002463" cy="818910"/>
          </a:xfrm>
        </p:spPr>
        <p:txBody>
          <a:bodyPr/>
          <a:lstStyle>
            <a:lvl1pPr>
              <a:defRPr sz="3800"/>
            </a:lvl1pPr>
          </a:lstStyle>
          <a:p>
            <a:r>
              <a:rPr lang="en-GB" noProof="0" dirty="0"/>
              <a:t>Title one line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FE607D-AAFB-2040-9849-BDE26B942BB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69988" y="1484484"/>
            <a:ext cx="3402013" cy="3031256"/>
          </a:xfrm>
        </p:spPr>
        <p:txBody>
          <a:bodyPr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FC1C21E-5DEB-2142-BD20-E336637C0EB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751388" y="1484484"/>
            <a:ext cx="3420269" cy="3031256"/>
          </a:xfrm>
        </p:spPr>
        <p:txBody>
          <a:bodyPr/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FACFB4-7665-FA4B-83A4-18C18AAF7A4B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100000"/>
                  </a:schemeClr>
                </a:gs>
                <a:gs pos="90000">
                  <a:schemeClr val="accent1">
                    <a:lumMod val="100000"/>
                  </a:schemeClr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 txBox="1">
            <a:spLocks/>
          </p:cNvSpPr>
          <p:nvPr/>
        </p:nvSpPr>
        <p:spPr>
          <a:xfrm>
            <a:off x="1083926" y="4713037"/>
            <a:ext cx="1051466" cy="27820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85663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831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663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494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326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157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989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0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651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3221B0-C4CD-1546-9E62-A424909401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AEC25D0-2934-914F-8E24-94717EA2AD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9989" y="1077747"/>
            <a:ext cx="7002464" cy="40673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134973" indent="0">
              <a:lnSpc>
                <a:spcPct val="100000"/>
              </a:lnSpc>
              <a:buNone/>
              <a:defRPr sz="2000"/>
            </a:lvl2pPr>
            <a:lvl3pPr marL="269946" indent="0">
              <a:lnSpc>
                <a:spcPct val="100000"/>
              </a:lnSpc>
              <a:buNone/>
              <a:defRPr sz="2000"/>
            </a:lvl3pPr>
            <a:lvl4pPr marL="404919" indent="0">
              <a:lnSpc>
                <a:spcPct val="100000"/>
              </a:lnSpc>
              <a:buNone/>
              <a:defRPr sz="2000"/>
            </a:lvl4pPr>
            <a:lvl5pPr marL="539892" indent="0">
              <a:lnSpc>
                <a:spcPct val="100000"/>
              </a:lnSpc>
              <a:buNone/>
              <a:defRPr sz="2000"/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107A49A-6505-FD45-9462-9874924C1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7EBFCD3-97D1-F848-9EEF-F9935718C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 txBox="1">
            <a:spLocks/>
          </p:cNvSpPr>
          <p:nvPr/>
        </p:nvSpPr>
        <p:spPr>
          <a:xfrm>
            <a:off x="1083926" y="4713037"/>
            <a:ext cx="1051466" cy="27820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85663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831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663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494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326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157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989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0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651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3221B0-C4CD-1546-9E62-A4249094014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5543C3D-F5E7-8C42-B602-4A4CD98400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ilt Environ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888F0B0-85B3-0A49-B025-9CF0C95DC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3A1AC8F-1519-604F-86FE-850F96AEE3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il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A58C9EE-77A6-1643-A593-69C3F7700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3C89A3F-6F76-5943-8B6B-24E593BF8E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m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3796EA1-954C-B943-91F5-6513BE9F7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5C64919-5BBE-4F4E-9E71-A2CC78F4C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0361675-C609-F54E-B9F6-9DF359DC4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BA26B0F-DA60-D84A-BF74-8D64B2FFF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isure &amp; Ev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C64EACD-4EE2-7F4A-8E76-313A123FC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FA87760-CC5D-BA43-917F-0EB79C18A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istic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672CEE6-F2AF-064E-B2C8-45F0CBD80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BDCB2BF-9EE2-954D-BA3A-8E2DDCFD3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BD20B08-3CE2-4F46-AF21-9D2FE7284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A26BAD8-A50B-4C43-96C0-E16CF11BEC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uris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72322D6-EDE7-2140-B372-5A142AF0D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66B5155-2C0B-CA4D-8976-6F04DCB87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800" y="4571992"/>
            <a:ext cx="1294295" cy="5319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E0F9ADC-5635-7B4E-85AE-CAB386F72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" y="0"/>
            <a:ext cx="9141372" cy="51435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97F8A4-F120-7E4F-ABAB-A6E9D4D041E3}"/>
              </a:ext>
            </a:extLst>
          </p:cNvPr>
          <p:cNvCxnSpPr>
            <a:cxnSpLocks/>
          </p:cNvCxnSpPr>
          <p:nvPr/>
        </p:nvCxnSpPr>
        <p:spPr>
          <a:xfrm>
            <a:off x="1169988" y="899861"/>
            <a:ext cx="7974013" cy="0"/>
          </a:xfrm>
          <a:prstGeom prst="line">
            <a:avLst/>
          </a:prstGeom>
          <a:ln w="12700">
            <a:gradFill>
              <a:gsLst>
                <a:gs pos="90000">
                  <a:schemeClr val="bg1"/>
                </a:gs>
                <a:gs pos="100000">
                  <a:schemeClr val="accent1">
                    <a:alpha val="0"/>
                    <a:lumMod val="10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>
            <a:extLst>
              <a:ext uri="{FF2B5EF4-FFF2-40B4-BE49-F238E27FC236}">
                <a16:creationId xmlns:a16="http://schemas.microsoft.com/office/drawing/2014/main" id="{D78989F8-DA85-C941-8E83-240102BDD7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89" y="182880"/>
            <a:ext cx="7002462" cy="663192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370B0AC-E2B1-434B-A906-B7A3D503A0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9988" y="1043838"/>
            <a:ext cx="7002462" cy="347190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b="0" i="0">
                <a:solidFill>
                  <a:schemeClr val="bg1"/>
                </a:solidFill>
                <a:effectLst/>
              </a:defRPr>
            </a:lvl1pPr>
            <a:lvl2pPr marL="134973" indent="0">
              <a:buNone/>
              <a:defRPr sz="2000"/>
            </a:lvl2pPr>
            <a:lvl3pPr marL="269946" indent="0">
              <a:buNone/>
              <a:defRPr sz="2000"/>
            </a:lvl3pPr>
            <a:lvl4pPr marL="404919" indent="0">
              <a:buNone/>
              <a:defRPr sz="2000"/>
            </a:lvl4pPr>
            <a:lvl5pPr marL="539892" indent="0">
              <a:buNone/>
              <a:defRPr sz="2000"/>
            </a:lvl5pPr>
          </a:lstStyle>
          <a:p>
            <a:pPr lvl="0"/>
            <a:r>
              <a:rPr lang="en-GB" noProof="0" dirty="0" err="1"/>
              <a:t>Insert text here</a:t>
            </a:r>
            <a:endParaRPr lang="en-GB" noProof="0" dirty="0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 txBox="1">
            <a:spLocks/>
          </p:cNvSpPr>
          <p:nvPr/>
        </p:nvSpPr>
        <p:spPr>
          <a:xfrm>
            <a:off x="1083926" y="4702587"/>
            <a:ext cx="1051466" cy="27820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85663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831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663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494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326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157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989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820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651" algn="l" defTabSz="68566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3221B0-C4CD-1546-9E62-A4249094014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EB3DAEB-E7FB-CD4E-B2A5-B4E5A0EAF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50" y="4739979"/>
            <a:ext cx="1003678" cy="32414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13"/>
          <p:cNvSpPr>
            <a:spLocks noGrp="1"/>
          </p:cNvSpPr>
          <p:nvPr>
            <p:ph type="pic" sz="quarter" idx="20" hasCustomPrompt="1"/>
          </p:nvPr>
        </p:nvSpPr>
        <p:spPr>
          <a:xfrm>
            <a:off x="1242000" y="1563638"/>
            <a:ext cx="5076000" cy="3384376"/>
          </a:xfrm>
          <a:prstGeom prst="roundRect">
            <a:avLst>
              <a:gd name="adj" fmla="val 3526"/>
            </a:avLst>
          </a:prstGeom>
          <a:noFill/>
          <a:ln w="28575">
            <a:noFill/>
          </a:ln>
        </p:spPr>
        <p:txBody>
          <a:bodyPr/>
          <a:lstStyle>
            <a:lvl1pPr marL="0" indent="0">
              <a:buNone/>
              <a:defRPr baseline="0">
                <a:solidFill>
                  <a:srgbClr val="004B8D"/>
                </a:solidFill>
              </a:defRPr>
            </a:lvl1pPr>
          </a:lstStyle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Insert picture</a:t>
            </a:r>
            <a:endParaRPr lang="nl-NL" dirty="0"/>
          </a:p>
        </p:txBody>
      </p:sp>
      <p:sp>
        <p:nvSpPr>
          <p:cNvPr id="2" name="Tijdelijke aanduiding voor tekst 14"/>
          <p:cNvSpPr>
            <a:spLocks noGrp="1"/>
          </p:cNvSpPr>
          <p:nvPr>
            <p:ph type="body" sz="quarter" idx="19" hasCustomPrompt="1"/>
          </p:nvPr>
        </p:nvSpPr>
        <p:spPr>
          <a:xfrm>
            <a:off x="3276600" y="752711"/>
            <a:ext cx="6120680" cy="1908000"/>
          </a:xfrm>
          <a:prstGeom prst="roundRect">
            <a:avLst>
              <a:gd name="adj" fmla="val 7218"/>
            </a:avLst>
          </a:prstGeom>
          <a:solidFill>
            <a:srgbClr val="008EC0">
              <a:alpha val="88000"/>
            </a:srgbClr>
          </a:solidFill>
        </p:spPr>
        <p:txBody>
          <a:bodyPr>
            <a:noAutofit/>
          </a:bodyPr>
          <a:lstStyle>
            <a:lvl1pPr marL="0" indent="0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3215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1B44A-DACB-4D64-86BD-D4D861A6B8ED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CA2-CED4-4914-89CD-999735C8B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53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1B44A-DACB-4D64-86BD-D4D861A6B8ED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CA2-CED4-4914-89CD-999735C8B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13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slide blue bckgr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251520" y="411510"/>
            <a:ext cx="79209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dt" idx="10"/>
          </p:nvPr>
        </p:nvSpPr>
        <p:spPr>
          <a:xfrm>
            <a:off x="457200" y="489019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4B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ftr" idx="11"/>
          </p:nvPr>
        </p:nvSpPr>
        <p:spPr>
          <a:xfrm>
            <a:off x="3124200" y="4890194"/>
            <a:ext cx="317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4B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sldNum" idx="12"/>
          </p:nvPr>
        </p:nvSpPr>
        <p:spPr>
          <a:xfrm>
            <a:off x="6553200" y="489019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 b="0" i="0" u="none" strike="noStrike" cap="none">
                <a:solidFill>
                  <a:srgbClr val="8894B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8894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body" idx="2"/>
          </p:nvPr>
        </p:nvSpPr>
        <p:spPr>
          <a:xfrm>
            <a:off x="395288" y="1203325"/>
            <a:ext cx="7993200" cy="3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560"/>
              </a:spcBef>
              <a:spcAft>
                <a:spcPts val="0"/>
              </a:spcAft>
              <a:buClr>
                <a:srgbClr val="004B8D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4B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004B8D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4B8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4B8D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4B8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rgbClr val="004B8D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4B8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rgbClr val="004B8D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004B8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152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916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290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13"/>
          <p:cNvSpPr>
            <a:spLocks noGrp="1"/>
          </p:cNvSpPr>
          <p:nvPr>
            <p:ph type="pic" sz="quarter" idx="21" hasCustomPrompt="1"/>
          </p:nvPr>
        </p:nvSpPr>
        <p:spPr>
          <a:xfrm>
            <a:off x="1259632" y="1563638"/>
            <a:ext cx="1620000" cy="1620000"/>
          </a:xfrm>
          <a:prstGeom prst="roundRect">
            <a:avLst>
              <a:gd name="adj" fmla="val 8817"/>
            </a:avLst>
          </a:prstGeom>
          <a:noFill/>
          <a:ln w="28575">
            <a:noFill/>
          </a:ln>
        </p:spPr>
        <p:txBody>
          <a:bodyPr/>
          <a:lstStyle>
            <a:lvl1pPr marL="0" indent="0">
              <a:buNone/>
              <a:defRPr baseline="0">
                <a:solidFill>
                  <a:srgbClr val="004B8D"/>
                </a:solidFill>
              </a:defRPr>
            </a:lvl1pPr>
          </a:lstStyle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Insert picture</a:t>
            </a:r>
            <a:endParaRPr lang="nl-NL" dirty="0"/>
          </a:p>
        </p:txBody>
      </p:sp>
      <p:sp>
        <p:nvSpPr>
          <p:cNvPr id="5" name="Tijdelijke aanduiding voor afbeelding 13"/>
          <p:cNvSpPr>
            <a:spLocks noGrp="1"/>
          </p:cNvSpPr>
          <p:nvPr>
            <p:ph type="pic" sz="quarter" idx="22" hasCustomPrompt="1"/>
          </p:nvPr>
        </p:nvSpPr>
        <p:spPr>
          <a:xfrm>
            <a:off x="3059832" y="1563638"/>
            <a:ext cx="1620000" cy="1620000"/>
          </a:xfrm>
          <a:prstGeom prst="roundRect">
            <a:avLst>
              <a:gd name="adj" fmla="val 8817"/>
            </a:avLst>
          </a:prstGeom>
          <a:noFill/>
          <a:ln w="28575">
            <a:noFill/>
          </a:ln>
        </p:spPr>
        <p:txBody>
          <a:bodyPr/>
          <a:lstStyle>
            <a:lvl1pPr marL="0" indent="0">
              <a:buNone/>
              <a:defRPr baseline="0">
                <a:solidFill>
                  <a:srgbClr val="004B8D"/>
                </a:solidFill>
              </a:defRPr>
            </a:lvl1pPr>
          </a:lstStyle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Insert picture</a:t>
            </a:r>
            <a:endParaRPr lang="nl-NL" dirty="0"/>
          </a:p>
        </p:txBody>
      </p:sp>
      <p:sp>
        <p:nvSpPr>
          <p:cNvPr id="6" name="Tijdelijke aanduiding voor afbeelding 13"/>
          <p:cNvSpPr>
            <a:spLocks noGrp="1"/>
          </p:cNvSpPr>
          <p:nvPr>
            <p:ph type="pic" sz="quarter" idx="23" hasCustomPrompt="1"/>
          </p:nvPr>
        </p:nvSpPr>
        <p:spPr>
          <a:xfrm>
            <a:off x="4860032" y="1563638"/>
            <a:ext cx="1620000" cy="1620000"/>
          </a:xfrm>
          <a:prstGeom prst="roundRect">
            <a:avLst>
              <a:gd name="adj" fmla="val 8817"/>
            </a:avLst>
          </a:prstGeom>
          <a:noFill/>
          <a:ln w="28575">
            <a:noFill/>
          </a:ln>
        </p:spPr>
        <p:txBody>
          <a:bodyPr/>
          <a:lstStyle>
            <a:lvl1pPr marL="0" indent="0">
              <a:buNone/>
              <a:defRPr baseline="0">
                <a:solidFill>
                  <a:srgbClr val="004B8D"/>
                </a:solidFill>
              </a:defRPr>
            </a:lvl1pPr>
          </a:lstStyle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Insert picture</a:t>
            </a:r>
            <a:endParaRPr lang="nl-NL" dirty="0"/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24" hasCustomPrompt="1"/>
          </p:nvPr>
        </p:nvSpPr>
        <p:spPr>
          <a:xfrm>
            <a:off x="1259632" y="3400022"/>
            <a:ext cx="1620000" cy="1620000"/>
          </a:xfrm>
          <a:prstGeom prst="roundRect">
            <a:avLst>
              <a:gd name="adj" fmla="val 8817"/>
            </a:avLst>
          </a:prstGeom>
          <a:noFill/>
          <a:ln w="28575">
            <a:noFill/>
          </a:ln>
        </p:spPr>
        <p:txBody>
          <a:bodyPr/>
          <a:lstStyle>
            <a:lvl1pPr marL="0" indent="0">
              <a:buNone/>
              <a:defRPr baseline="0">
                <a:solidFill>
                  <a:srgbClr val="004B8D"/>
                </a:solidFill>
              </a:defRPr>
            </a:lvl1pPr>
          </a:lstStyle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Insert picture</a:t>
            </a:r>
            <a:endParaRPr lang="nl-NL" dirty="0"/>
          </a:p>
        </p:txBody>
      </p:sp>
      <p:sp>
        <p:nvSpPr>
          <p:cNvPr id="8" name="Tijdelijke aanduiding voor afbeelding 13"/>
          <p:cNvSpPr>
            <a:spLocks noGrp="1"/>
          </p:cNvSpPr>
          <p:nvPr>
            <p:ph type="pic" sz="quarter" idx="25" hasCustomPrompt="1"/>
          </p:nvPr>
        </p:nvSpPr>
        <p:spPr>
          <a:xfrm>
            <a:off x="3059832" y="3400022"/>
            <a:ext cx="1620000" cy="1620000"/>
          </a:xfrm>
          <a:prstGeom prst="roundRect">
            <a:avLst>
              <a:gd name="adj" fmla="val 8817"/>
            </a:avLst>
          </a:prstGeom>
          <a:noFill/>
          <a:ln w="28575">
            <a:noFill/>
          </a:ln>
        </p:spPr>
        <p:txBody>
          <a:bodyPr/>
          <a:lstStyle>
            <a:lvl1pPr marL="0" indent="0">
              <a:buNone/>
              <a:defRPr baseline="0">
                <a:solidFill>
                  <a:srgbClr val="004B8D"/>
                </a:solidFill>
              </a:defRPr>
            </a:lvl1pPr>
          </a:lstStyle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Insert picture</a:t>
            </a:r>
            <a:endParaRPr lang="nl-NL" dirty="0"/>
          </a:p>
        </p:txBody>
      </p:sp>
      <p:sp>
        <p:nvSpPr>
          <p:cNvPr id="9" name="Tijdelijke aanduiding voor afbeelding 13"/>
          <p:cNvSpPr>
            <a:spLocks noGrp="1"/>
          </p:cNvSpPr>
          <p:nvPr>
            <p:ph type="pic" sz="quarter" idx="26" hasCustomPrompt="1"/>
          </p:nvPr>
        </p:nvSpPr>
        <p:spPr>
          <a:xfrm>
            <a:off x="4860032" y="3400022"/>
            <a:ext cx="1620000" cy="1620000"/>
          </a:xfrm>
          <a:prstGeom prst="roundRect">
            <a:avLst>
              <a:gd name="adj" fmla="val 8817"/>
            </a:avLst>
          </a:prstGeom>
          <a:noFill/>
          <a:ln w="28575">
            <a:noFill/>
          </a:ln>
        </p:spPr>
        <p:txBody>
          <a:bodyPr/>
          <a:lstStyle>
            <a:lvl1pPr marL="0" indent="0">
              <a:buNone/>
              <a:defRPr baseline="0">
                <a:solidFill>
                  <a:srgbClr val="004B8D"/>
                </a:solidFill>
              </a:defRPr>
            </a:lvl1pPr>
          </a:lstStyle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Insert picture</a:t>
            </a:r>
            <a:endParaRPr lang="nl-NL" dirty="0"/>
          </a:p>
        </p:txBody>
      </p:sp>
      <p:sp>
        <p:nvSpPr>
          <p:cNvPr id="2" name="Tijdelijke aanduiding voor tekst 14"/>
          <p:cNvSpPr>
            <a:spLocks noGrp="1"/>
          </p:cNvSpPr>
          <p:nvPr>
            <p:ph type="body" sz="quarter" idx="19" hasCustomPrompt="1"/>
          </p:nvPr>
        </p:nvSpPr>
        <p:spPr>
          <a:xfrm>
            <a:off x="3276600" y="752711"/>
            <a:ext cx="6120680" cy="1908000"/>
          </a:xfrm>
          <a:prstGeom prst="roundRect">
            <a:avLst>
              <a:gd name="adj" fmla="val 7218"/>
            </a:avLst>
          </a:prstGeom>
          <a:solidFill>
            <a:srgbClr val="008EC0">
              <a:alpha val="88000"/>
            </a:srgbClr>
          </a:solidFill>
        </p:spPr>
        <p:txBody>
          <a:bodyPr>
            <a:noAutofit/>
          </a:bodyPr>
          <a:lstStyle>
            <a:lvl1pPr marL="0" indent="0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25838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wide pictur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5143500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96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7984" y="1347614"/>
            <a:ext cx="4536504" cy="3086100"/>
          </a:xfrm>
          <a:prstGeom prst="roundRect">
            <a:avLst>
              <a:gd name="adj" fmla="val 582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1B44A-DACB-4D64-86BD-D4D861A6B8ED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CA2-CED4-4914-89CD-999735C8BB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52" y="1131590"/>
            <a:ext cx="3008313" cy="351829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4163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7984" y="843558"/>
            <a:ext cx="1800000" cy="1800000"/>
          </a:xfrm>
          <a:prstGeom prst="roundRect">
            <a:avLst>
              <a:gd name="adj" fmla="val 582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1B44A-DACB-4D64-86BD-D4D861A6B8ED}" type="datetimeFigureOut">
              <a:rPr lang="en-US" smtClean="0"/>
              <a:t>11/25/18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CA2-CED4-4914-89CD-999735C8BB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52" y="1131590"/>
            <a:ext cx="3008313" cy="351829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444208" y="843558"/>
            <a:ext cx="1800000" cy="1800000"/>
          </a:xfrm>
          <a:prstGeom prst="roundRect">
            <a:avLst>
              <a:gd name="adj" fmla="val 582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4427984" y="2787774"/>
            <a:ext cx="1800000" cy="1800000"/>
          </a:xfrm>
          <a:prstGeom prst="roundRect">
            <a:avLst>
              <a:gd name="adj" fmla="val 582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>
            <a:off x="6444208" y="2787774"/>
            <a:ext cx="1800000" cy="1800000"/>
          </a:xfrm>
          <a:prstGeom prst="roundRect">
            <a:avLst>
              <a:gd name="adj" fmla="val 5822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28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ChangeAspect="1"/>
          </p:cNvSpPr>
          <p:nvPr>
            <p:ph type="title"/>
          </p:nvPr>
        </p:nvSpPr>
        <p:spPr>
          <a:xfrm>
            <a:off x="1169989" y="71989"/>
            <a:ext cx="7002462" cy="88115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012A05-E3C0-1E41-A8B0-FC31EB731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0000" y="1079834"/>
            <a:ext cx="7002450" cy="33654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66536085-4539-9342-8D37-26A7E300D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988" y="4572000"/>
            <a:ext cx="1051466" cy="419546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fld id="{8DA84CA2-CED4-4914-89CD-999735C8BB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89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7" r:id="rId24"/>
    <p:sldLayoutId id="2147483698" r:id="rId25"/>
    <p:sldLayoutId id="2147483699" r:id="rId26"/>
    <p:sldLayoutId id="2147483660" r:id="rId27"/>
    <p:sldLayoutId id="2147483668" r:id="rId28"/>
    <p:sldLayoutId id="2147483669" r:id="rId29"/>
    <p:sldLayoutId id="2147483665" r:id="rId30"/>
    <p:sldLayoutId id="2147483666" r:id="rId31"/>
    <p:sldLayoutId id="2147483667" r:id="rId32"/>
  </p:sldLayoutIdLst>
  <p:txStyles>
    <p:titleStyle>
      <a:lvl1pPr marL="0" indent="0" algn="l" defTabSz="685663" rtl="0" eaLnBrk="1" latinLnBrk="0" hangingPunct="1">
        <a:lnSpc>
          <a:spcPct val="100000"/>
        </a:lnSpc>
        <a:spcBef>
          <a:spcPct val="0"/>
        </a:spcBef>
        <a:buNone/>
        <a:tabLst/>
        <a:defRPr sz="3800" b="1" i="0" kern="1200">
          <a:solidFill>
            <a:schemeClr val="tx2"/>
          </a:solidFill>
          <a:latin typeface="+mj-lt"/>
          <a:ea typeface="Open Sans Semibold" panose="020B0306030504020204" pitchFamily="34" charset="0"/>
          <a:cs typeface="Open Sans Semibold" panose="020B0306030504020204" pitchFamily="34" charset="0"/>
        </a:defRPr>
      </a:lvl1pPr>
    </p:titleStyle>
    <p:bodyStyle>
      <a:lvl1pPr marL="134973" indent="-134973" algn="l" defTabSz="685663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1pPr>
      <a:lvl2pPr marL="269946" indent="-134973" algn="l" defTabSz="685663" rtl="0" eaLnBrk="1" latinLnBrk="0" hangingPunct="1">
        <a:lnSpc>
          <a:spcPct val="120000"/>
        </a:lnSpc>
        <a:spcBef>
          <a:spcPts val="0"/>
        </a:spcBef>
        <a:buFont typeface="System Font Regular"/>
        <a:buChar char="-"/>
        <a:defRPr sz="2400" b="0" i="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2pPr>
      <a:lvl3pPr marL="404919" indent="-134973" algn="l" defTabSz="685663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3pPr>
      <a:lvl4pPr marL="539892" indent="-134973" algn="l" defTabSz="685663" rtl="0" eaLnBrk="1" latinLnBrk="0" hangingPunct="1">
        <a:lnSpc>
          <a:spcPct val="120000"/>
        </a:lnSpc>
        <a:spcBef>
          <a:spcPts val="0"/>
        </a:spcBef>
        <a:buFont typeface="System Font Regular"/>
        <a:buChar char="-"/>
        <a:defRPr sz="2400" b="0" i="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4pPr>
      <a:lvl5pPr marL="674865" indent="-134973" algn="l" defTabSz="685663" rtl="0" eaLnBrk="1" latinLnBrk="0" hangingPunct="1">
        <a:lnSpc>
          <a:spcPct val="12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5pPr>
      <a:lvl6pPr marL="1885573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04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236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067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1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63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94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26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157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89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20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651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7">
          <p15:clr>
            <a:srgbClr val="F26B43"/>
          </p15:clr>
        </p15:guide>
        <p15:guide id="2" orient="horz" pos="679">
          <p15:clr>
            <a:srgbClr val="F26B43"/>
          </p15:clr>
        </p15:guide>
        <p15:guide id="3" orient="horz" pos="2845">
          <p15:clr>
            <a:srgbClr val="F26B43"/>
          </p15:clr>
        </p15:guide>
        <p15:guide id="4" pos="4604">
          <p15:clr>
            <a:srgbClr val="F26B43"/>
          </p15:clr>
        </p15:guide>
        <p15:guide id="5" pos="5148">
          <p15:clr>
            <a:srgbClr val="F26B43"/>
          </p15:clr>
        </p15:guide>
        <p15:guide id="7" pos="2993">
          <p15:clr>
            <a:srgbClr val="F26B43"/>
          </p15:clr>
        </p15:guide>
        <p15:guide id="8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4000" t="-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b="1" noProof="0" dirty="0"/>
              <a:t>Substitutie vliegtuig-trein</a:t>
            </a:r>
            <a:br>
              <a:rPr lang="nl-NL" noProof="0" dirty="0"/>
            </a:br>
            <a:r>
              <a:rPr lang="nl-NL" sz="3200" i="1" noProof="0" dirty="0"/>
              <a:t>enkele achtergronden en feiten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872999" y="2177765"/>
            <a:ext cx="7359901" cy="300554"/>
          </a:xfrm>
        </p:spPr>
        <p:txBody>
          <a:bodyPr/>
          <a:lstStyle/>
          <a:p>
            <a:r>
              <a:rPr lang="nl-NL" sz="2000" i="1" noProof="0" dirty="0"/>
              <a:t>Paul Peeters (</a:t>
            </a:r>
            <a:r>
              <a:rPr lang="nl-NL" i="1" noProof="0" dirty="0"/>
              <a:t>Breda University of </a:t>
            </a:r>
            <a:r>
              <a:rPr lang="nl-NL" i="1" noProof="0" dirty="0" err="1"/>
              <a:t>Applied</a:t>
            </a:r>
            <a:r>
              <a:rPr lang="nl-NL" i="1" noProof="0" dirty="0"/>
              <a:t> </a:t>
            </a:r>
            <a:r>
              <a:rPr lang="nl-NL" i="1" noProof="0" dirty="0" err="1"/>
              <a:t>sciences</a:t>
            </a:r>
            <a:r>
              <a:rPr lang="nl-NL" i="1" noProof="0" dirty="0"/>
              <a:t>), Hoofddorp, 26-11-2018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170334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69987" y="18199"/>
            <a:ext cx="7218437" cy="818910"/>
          </a:xfrm>
        </p:spPr>
        <p:txBody>
          <a:bodyPr>
            <a:normAutofit fontScale="90000"/>
          </a:bodyPr>
          <a:lstStyle/>
          <a:p>
            <a:r>
              <a:rPr lang="nl-NL" noProof="0" dirty="0"/>
              <a:t>Het probleem: CO</a:t>
            </a:r>
            <a:r>
              <a:rPr lang="nl-NL" baseline="-25000" noProof="0" dirty="0"/>
              <a:t>2</a:t>
            </a:r>
            <a:r>
              <a:rPr lang="nl-NL" noProof="0" dirty="0"/>
              <a:t> emissies luchtvaart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6227-DD4E-B248-8DB9-83E18E55D940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7" name="Content Placeholder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27770662"/>
              </p:ext>
            </p:extLst>
          </p:nvPr>
        </p:nvGraphicFramePr>
        <p:xfrm>
          <a:off x="1169987" y="895015"/>
          <a:ext cx="7002463" cy="3764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5652119" y="1059582"/>
            <a:ext cx="30155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/>
              <a:t>Tussen nu en 2100 vertienvoudigt luchtvaartvolume (aantal passagierskilometers)</a:t>
            </a:r>
          </a:p>
        </p:txBody>
      </p:sp>
    </p:spTree>
    <p:extLst>
      <p:ext uri="{BB962C8B-B14F-4D97-AF65-F5344CB8AC3E}">
        <p14:creationId xmlns:p14="http://schemas.microsoft.com/office/powerpoint/2010/main" val="37853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noProof="0" dirty="0"/>
              <a:t>NL emissiedoelstelling en luchtvaart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471F-1516-E141-BAE6-C2FCF8B1F37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91830-EFD0-1D4A-9DCB-7D529B8CD9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9988" y="1077747"/>
            <a:ext cx="7434459" cy="406737"/>
          </a:xfrm>
        </p:spPr>
        <p:txBody>
          <a:bodyPr/>
          <a:lstStyle/>
          <a:p>
            <a:r>
              <a:rPr lang="nl-NL" noProof="0" dirty="0"/>
              <a:t>Feit: luchtvaart maakt NL emissiedoelstelling onmogelijk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9482042-39C5-B341-B288-C27573260E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6873823"/>
              </p:ext>
            </p:extLst>
          </p:nvPr>
        </p:nvGraphicFramePr>
        <p:xfrm>
          <a:off x="1259632" y="1484483"/>
          <a:ext cx="5976664" cy="30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88024" y="1752792"/>
            <a:ext cx="2005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49% doelstelling 2030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 bwMode="auto">
          <a:xfrm flipH="1">
            <a:off x="4406685" y="1995686"/>
            <a:ext cx="453347" cy="4065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6490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2228-CAD5-DA4E-93C6-8312E7FC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7" y="18199"/>
            <a:ext cx="7146429" cy="818910"/>
          </a:xfrm>
        </p:spPr>
        <p:txBody>
          <a:bodyPr>
            <a:normAutofit fontScale="90000"/>
          </a:bodyPr>
          <a:lstStyle/>
          <a:p>
            <a:r>
              <a:rPr lang="nl-NL" noProof="0" dirty="0"/>
              <a:t>Waarom substitutie naar het spoor (1)?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00FF2-C210-3241-9DF8-89B3731F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nl-NL" noProof="0" dirty="0"/>
              <a:t>Een korte vlucht vervangen door eenzelfde korte treinreis levert zes keer minder emissies voor die reis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429A8FC-0F3D-4144-B2C3-B78C2C33BA7D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855845695"/>
              </p:ext>
            </p:extLst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02D3A-0138-0143-9429-F8F113B087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noProof="0" dirty="0"/>
              <a:t>Feit: trein vervuilt minder dan vliegtuig</a:t>
            </a:r>
          </a:p>
        </p:txBody>
      </p:sp>
    </p:spTree>
    <p:extLst>
      <p:ext uri="{BB962C8B-B14F-4D97-AF65-F5344CB8AC3E}">
        <p14:creationId xmlns:p14="http://schemas.microsoft.com/office/powerpoint/2010/main" val="2880802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2228-CAD5-DA4E-93C6-8312E7FC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7" y="18199"/>
            <a:ext cx="7146429" cy="818910"/>
          </a:xfrm>
        </p:spPr>
        <p:txBody>
          <a:bodyPr>
            <a:normAutofit fontScale="90000"/>
          </a:bodyPr>
          <a:lstStyle/>
          <a:p>
            <a:r>
              <a:rPr lang="nl-NL" noProof="0" dirty="0"/>
              <a:t>Waarom substitutie naar het spoor (2)?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00FF2-C210-3241-9DF8-89B3731F16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69989" y="1851670"/>
            <a:ext cx="2609924" cy="2664070"/>
          </a:xfrm>
        </p:spPr>
        <p:txBody>
          <a:bodyPr>
            <a:normAutofit fontScale="85000" lnSpcReduction="20000"/>
          </a:bodyPr>
          <a:lstStyle/>
          <a:p>
            <a:r>
              <a:rPr lang="nl-NL" noProof="0" dirty="0"/>
              <a:t>Zwitsers al 100 jaar op eigen waterkracht</a:t>
            </a:r>
          </a:p>
          <a:p>
            <a:r>
              <a:rPr lang="nl-NL" noProof="0" dirty="0"/>
              <a:t>Ook (bijna) zero-emissies:</a:t>
            </a:r>
          </a:p>
          <a:p>
            <a:pPr lvl="1"/>
            <a:r>
              <a:rPr lang="nl-NL" noProof="0" dirty="0"/>
              <a:t>Zweden</a:t>
            </a:r>
          </a:p>
          <a:p>
            <a:pPr lvl="1"/>
            <a:r>
              <a:rPr lang="nl-NL" noProof="0" dirty="0"/>
              <a:t>Frankrijk </a:t>
            </a:r>
          </a:p>
          <a:p>
            <a:pPr lvl="1"/>
            <a:r>
              <a:rPr lang="nl-NL" noProof="0" dirty="0"/>
              <a:t>Nederland</a:t>
            </a:r>
          </a:p>
          <a:p>
            <a:pPr lvl="1"/>
            <a:r>
              <a:rPr lang="nl-NL" dirty="0"/>
              <a:t>…</a:t>
            </a:r>
            <a:endParaRPr lang="nl-NL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02D3A-0138-0143-9429-F8F113B087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9986" y="915566"/>
            <a:ext cx="7290445" cy="406737"/>
          </a:xfrm>
        </p:spPr>
        <p:txBody>
          <a:bodyPr>
            <a:normAutofit/>
          </a:bodyPr>
          <a:lstStyle/>
          <a:p>
            <a:r>
              <a:rPr lang="nl-NL" noProof="0" dirty="0"/>
              <a:t>Feit: zero-emissies rail bestaat; zero-emissies vliegen niet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7E1D59-7145-D140-8B6B-FFF5028C24F8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3779912" y="1635646"/>
            <a:ext cx="5228280" cy="288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7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2228-CAD5-DA4E-93C6-8312E7FC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noProof="0" dirty="0"/>
              <a:t>Waarom substitutie naar het spoor (3)?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00FF2-C210-3241-9DF8-89B3731F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nl-NL" b="1" i="1" noProof="0" dirty="0"/>
              <a:t>Minder emissies per vakantie (lifestyle)</a:t>
            </a:r>
          </a:p>
          <a:p>
            <a:endParaRPr lang="nl-NL" noProof="0" dirty="0"/>
          </a:p>
          <a:p>
            <a:r>
              <a:rPr lang="nl-NL" noProof="0" dirty="0"/>
              <a:t>Mensen die overwegend vliegen stoten per vakantie zeven keer meer CO</a:t>
            </a:r>
            <a:r>
              <a:rPr lang="nl-NL" baseline="-25000" noProof="0" dirty="0"/>
              <a:t>2</a:t>
            </a:r>
            <a:r>
              <a:rPr lang="nl-NL" noProof="0" dirty="0"/>
              <a:t> uit als ‘treinmensen’.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629CAD-9ACF-7D46-8BD0-4D9B1CCDFD00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419787682"/>
              </p:ext>
            </p:extLst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AAB1D-4FEA-4944-B38F-A96F0149F4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err="1"/>
              <a:t>Feit</a:t>
            </a:r>
            <a:r>
              <a:rPr lang="en-GB" dirty="0"/>
              <a:t>: </a:t>
            </a:r>
            <a:r>
              <a:rPr lang="en-GB" dirty="0" err="1"/>
              <a:t>vakantie</a:t>
            </a:r>
            <a:r>
              <a:rPr lang="en-GB" dirty="0"/>
              <a:t>-lifestyle </a:t>
            </a:r>
            <a:r>
              <a:rPr lang="en-GB" dirty="0" err="1"/>
              <a:t>treinvakantie</a:t>
            </a:r>
            <a:r>
              <a:rPr lang="en-GB" dirty="0"/>
              <a:t> &lt;&lt; </a:t>
            </a:r>
            <a:r>
              <a:rPr lang="en-GB" dirty="0" err="1"/>
              <a:t>emissies</a:t>
            </a:r>
            <a:r>
              <a:rPr lang="en-GB" dirty="0"/>
              <a:t> </a:t>
            </a:r>
            <a:r>
              <a:rPr lang="en-GB" dirty="0" err="1"/>
              <a:t>vliegvakantie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131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2228-CAD5-DA4E-93C6-8312E7FC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noProof="0" dirty="0"/>
              <a:t>Waarom substitutie naar het spoor (4)?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00FF2-C210-3241-9DF8-89B3731F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nl-NL" noProof="0" dirty="0"/>
              <a:t>… de vrijkomende </a:t>
            </a:r>
            <a:r>
              <a:rPr lang="nl-NL" noProof="0" dirty="0" err="1"/>
              <a:t>slots</a:t>
            </a:r>
            <a:r>
              <a:rPr lang="nl-NL" noProof="0" dirty="0"/>
              <a:t>  worden gesloten. </a:t>
            </a:r>
          </a:p>
          <a:p>
            <a:r>
              <a:rPr lang="nl-NL" noProof="0" dirty="0"/>
              <a:t>Bij vervangen met zelfde vliegtuig voor langere afstanden of grotere vliegtuigen </a:t>
            </a:r>
            <a:r>
              <a:rPr lang="nl-NL" noProof="0" dirty="0">
                <a:sym typeface="Wingdings" pitchFamily="2" charset="2"/>
              </a:rPr>
              <a:t> meer hinder</a:t>
            </a:r>
            <a:endParaRPr lang="nl-NL" noProof="0" dirty="0"/>
          </a:p>
          <a:p>
            <a:endParaRPr lang="nl-NL" noProof="0" dirty="0"/>
          </a:p>
          <a:p>
            <a:endParaRPr lang="nl-NL" noProof="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F4BED7F-5DCF-2C48-B846-49CB4F69DAB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443109492"/>
              </p:ext>
            </p:extLst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8F20B-BAD7-714F-BF8D-272643B795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/>
              <a:t>Feit: minder geluidsemissie bij minder vliegbewegingen, mits…</a:t>
            </a:r>
          </a:p>
        </p:txBody>
      </p:sp>
    </p:spTree>
    <p:extLst>
      <p:ext uri="{BB962C8B-B14F-4D97-AF65-F5344CB8AC3E}">
        <p14:creationId xmlns:p14="http://schemas.microsoft.com/office/powerpoint/2010/main" val="381049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2228-CAD5-DA4E-93C6-8312E7FC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noProof="0" dirty="0"/>
              <a:t>Waarom substitutie naar het spoor (5)?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00FF2-C210-3241-9DF8-89B3731F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nl-NL" noProof="0" dirty="0"/>
              <a:t>Ruimte maken voor langere vluchten kan enorme toename CO</a:t>
            </a:r>
            <a:r>
              <a:rPr lang="nl-NL" baseline="-25000" noProof="0" dirty="0"/>
              <a:t>2</a:t>
            </a:r>
            <a:r>
              <a:rPr lang="nl-NL" noProof="0" dirty="0"/>
              <a:t> emissies betekenen</a:t>
            </a:r>
          </a:p>
          <a:p>
            <a:endParaRPr lang="nl-NL" noProof="0" dirty="0"/>
          </a:p>
          <a:p>
            <a:endParaRPr lang="nl-NL" noProof="0" dirty="0">
              <a:sym typeface="Wingdings" pitchFamily="2" charset="2"/>
            </a:endParaRPr>
          </a:p>
          <a:p>
            <a:endParaRPr lang="nl-NL" noProof="0" dirty="0"/>
          </a:p>
          <a:p>
            <a:endParaRPr lang="nl-NL" noProof="0" dirty="0"/>
          </a:p>
          <a:p>
            <a:endParaRPr lang="nl-NL" noProof="0" dirty="0"/>
          </a:p>
        </p:txBody>
      </p:sp>
      <p:graphicFrame>
        <p:nvGraphicFramePr>
          <p:cNvPr id="12" name="Content Placeholder 6">
            <a:extLst>
              <a:ext uri="{FF2B5EF4-FFF2-40B4-BE49-F238E27FC236}">
                <a16:creationId xmlns:a16="http://schemas.microsoft.com/office/drawing/2014/main" id="{63ABD6BA-55CE-7341-A78B-228C4E7D0D6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799863419"/>
              </p:ext>
            </p:extLst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86DD1-1884-6547-AABB-4FF22D6772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/>
              <a:t>Feit: korte vluchten vervangen door lange veroorzaakt meer CO</a:t>
            </a:r>
            <a:r>
              <a:rPr lang="nl-NL" baseline="-25000" dirty="0"/>
              <a:t>2</a:t>
            </a:r>
          </a:p>
        </p:txBody>
      </p:sp>
      <p:pic>
        <p:nvPicPr>
          <p:cNvPr id="8" name="Picture 4" descr="6-EDY A380 Emirates 31 jan 2013 jfk (8442269364) (cropped).jpg">
            <a:extLst>
              <a:ext uri="{FF2B5EF4-FFF2-40B4-BE49-F238E27FC236}">
                <a16:creationId xmlns:a16="http://schemas.microsoft.com/office/drawing/2014/main" id="{F0B55D32-343D-2348-A037-CE5E2EA83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246859"/>
            <a:ext cx="1557441" cy="103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upload.wikimedia.org/wikipedia/commons/thumb/5/5f/A350_First_Flight_-_Low_pass_02.jpg/220px-A350_First_Flight_-_Low_pass_02.jpg">
            <a:extLst>
              <a:ext uri="{FF2B5EF4-FFF2-40B4-BE49-F238E27FC236}">
                <a16:creationId xmlns:a16="http://schemas.microsoft.com/office/drawing/2014/main" id="{2F7AF6A4-B00A-6B4D-AB81-FB16ABD51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985" y="2456750"/>
            <a:ext cx="1092856" cy="71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ufthansa Airbus A320-211 D-AIQT 01.jpg">
            <a:extLst>
              <a:ext uri="{FF2B5EF4-FFF2-40B4-BE49-F238E27FC236}">
                <a16:creationId xmlns:a16="http://schemas.microsoft.com/office/drawing/2014/main" id="{18ADD218-A6A6-6D4F-9BB6-4175C8076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009" y="3939902"/>
            <a:ext cx="762976" cy="42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ufthansa Airbus A320-211 D-AIQT 01.jpg">
            <a:extLst>
              <a:ext uri="{FF2B5EF4-FFF2-40B4-BE49-F238E27FC236}">
                <a16:creationId xmlns:a16="http://schemas.microsoft.com/office/drawing/2014/main" id="{C7D0FE10-5DED-1C44-8182-22011421F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63829"/>
            <a:ext cx="762155" cy="42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79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2228-CAD5-DA4E-93C6-8312E7FC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noProof="0" dirty="0"/>
              <a:t>Waarom substitutie naar het spoor (6)?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00FF2-C210-3241-9DF8-89B3731F16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69988" y="1923678"/>
            <a:ext cx="3402013" cy="2592062"/>
          </a:xfrm>
        </p:spPr>
        <p:txBody>
          <a:bodyPr>
            <a:normAutofit/>
          </a:bodyPr>
          <a:lstStyle/>
          <a:p>
            <a:r>
              <a:rPr lang="nl-NL" noProof="0" dirty="0"/>
              <a:t>Totale reductie CO</a:t>
            </a:r>
            <a:r>
              <a:rPr lang="nl-NL" baseline="-25000" noProof="0" dirty="0"/>
              <a:t>2</a:t>
            </a:r>
            <a:r>
              <a:rPr lang="nl-NL" noProof="0" dirty="0"/>
              <a:t> is niet alleen afhankelijk aantal ‘overstappers’</a:t>
            </a:r>
            <a:endParaRPr lang="nl-NL" noProof="0" dirty="0">
              <a:sym typeface="Wingdings" pitchFamily="2" charset="2"/>
            </a:endParaRPr>
          </a:p>
          <a:p>
            <a:endParaRPr lang="nl-NL" noProof="0" dirty="0"/>
          </a:p>
          <a:p>
            <a:endParaRPr lang="nl-NL" noProof="0" dirty="0"/>
          </a:p>
          <a:p>
            <a:endParaRPr lang="nl-NL" noProof="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9C01009-CDD3-4748-B075-E3E6CA33D8C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055153953"/>
              </p:ext>
            </p:extLst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840EB-7ACE-F241-A3E8-1E744B438B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Voor maximale CO</a:t>
            </a:r>
            <a:r>
              <a:rPr lang="nl-NL" baseline="-25000" dirty="0"/>
              <a:t>2</a:t>
            </a:r>
            <a:r>
              <a:rPr lang="nl-NL" dirty="0"/>
              <a:t>-reductie substitutie op middellange afstanden  </a:t>
            </a:r>
          </a:p>
        </p:txBody>
      </p:sp>
    </p:spTree>
    <p:extLst>
      <p:ext uri="{BB962C8B-B14F-4D97-AF65-F5344CB8AC3E}">
        <p14:creationId xmlns:p14="http://schemas.microsoft.com/office/powerpoint/2010/main" val="2349177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463A5-753F-9743-8886-6FC23ED0F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Groei HSL en luchtvaart China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5CF026-BDE1-BD4D-A9B6-7CFF80532B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l-NL" noProof="0" dirty="0"/>
              <a:t>China heeft in tien jaar tijd 20.000 km HSL aangelegd en reizen per HSL groeide afgelopen acht jaar drie keer zo snel als binnenlandse luchtvaart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296360FC-6591-5145-9B01-F539923F24B1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63477922"/>
              </p:ext>
            </p:extLst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4EC5E9-42B5-B042-975E-59629ED1D1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Feit: gebruik HST groeide drie keer sneller dan vliegtuig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B82B5-83D5-3042-AD8F-26FCD66D4F7D}"/>
              </a:ext>
            </a:extLst>
          </p:cNvPr>
          <p:cNvSpPr/>
          <p:nvPr/>
        </p:nvSpPr>
        <p:spPr>
          <a:xfrm>
            <a:off x="1439653" y="4713182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Helvetica" pitchFamily="2" charset="0"/>
              </a:rPr>
              <a:t>Zhang, A. (2017). </a:t>
            </a:r>
            <a:r>
              <a:rPr lang="en-US" sz="1000" i="1" dirty="0">
                <a:solidFill>
                  <a:schemeClr val="bg1"/>
                </a:solidFill>
                <a:latin typeface="Helvetica" pitchFamily="2" charset="0"/>
              </a:rPr>
              <a:t>Effects of High-Speed Rail Speed on Airline Demand and Price: Theoretical analysis and empirical evidence from a quasi-natural experiment</a:t>
            </a:r>
            <a:r>
              <a:rPr lang="en-US" sz="1000" dirty="0">
                <a:solidFill>
                  <a:schemeClr val="bg1"/>
                </a:solidFill>
                <a:latin typeface="Helvetica" pitchFamily="2" charset="0"/>
              </a:rPr>
              <a:t>. Vancouver: Sauder School of Business.</a:t>
            </a:r>
            <a:endParaRPr lang="en-US" sz="1000" dirty="0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864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515B26-B9F3-6D40-92CB-1276A841E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Referentie scenario (wereld!)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1169988" y="1484313"/>
          <a:ext cx="340201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7B750DC-3870-604F-BB0C-6033953ED2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noProof="0" dirty="0"/>
              <a:t>Emissies				   Totaal Vervoer (pax-km)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7612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FC971A-D44D-014B-AB02-BD668952B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€200 miljard/jaar investeren HSL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1169988" y="1484313"/>
          <a:ext cx="340201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CAAA993-5E8E-2345-A456-89B366B9E3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noProof="0" dirty="0"/>
              <a:t>Emissies				   Totaal Vervoer (pax-km)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801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82C3D-F4DD-0644-924B-83CE05F3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 err="1"/>
              <a:t>Inv</a:t>
            </a:r>
            <a:r>
              <a:rPr lang="nl-NL" noProof="0" dirty="0"/>
              <a:t> + snellere dienstregeling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 noGrp="1"/>
          </p:cNvGraphicFramePr>
          <p:nvPr>
            <p:ph sz="quarter" idx="14"/>
            <p:extLst/>
          </p:nvPr>
        </p:nvGraphicFramePr>
        <p:xfrm>
          <a:off x="1169988" y="1484313"/>
          <a:ext cx="340201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DB9BA4-F702-D84D-81DF-B73AB00602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noProof="0" dirty="0"/>
              <a:t>Emissies				   Totaal Vervoer (pax-km)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4658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CA38-1812-8149-B4B5-A0FAAD31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noProof="0" dirty="0" err="1"/>
              <a:t>Inv</a:t>
            </a:r>
            <a:r>
              <a:rPr lang="nl-NL" noProof="0" dirty="0"/>
              <a:t> + sneller + max belasting/subsidies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20588C-BB2B-104E-8820-512F199199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noProof="0" dirty="0"/>
              <a:t>Emissies				   Totaal Vervoer (pax-km)</a:t>
            </a:r>
          </a:p>
          <a:p>
            <a:endParaRPr lang="nl-NL" noProof="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1169988" y="1484313"/>
          <a:ext cx="340201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972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70937-B35C-F740-BB81-87B6C58F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trike="sngStrike" noProof="0" dirty="0" err="1">
                <a:solidFill>
                  <a:srgbClr val="FF0000"/>
                </a:solidFill>
              </a:rPr>
              <a:t>Inv</a:t>
            </a:r>
            <a:r>
              <a:rPr lang="nl-NL" strike="sngStrike" noProof="0" dirty="0">
                <a:solidFill>
                  <a:srgbClr val="FF0000"/>
                </a:solidFill>
              </a:rPr>
              <a:t> + sneller </a:t>
            </a:r>
            <a:r>
              <a:rPr lang="nl-NL" noProof="0" dirty="0"/>
              <a:t>+ max </a:t>
            </a:r>
            <a:r>
              <a:rPr lang="nl-NL" noProof="0" dirty="0" err="1"/>
              <a:t>taxes</a:t>
            </a:r>
            <a:r>
              <a:rPr lang="nl-NL" noProof="0" dirty="0"/>
              <a:t>/</a:t>
            </a:r>
            <a:r>
              <a:rPr lang="nl-NL" strike="sngStrike" noProof="0" dirty="0">
                <a:solidFill>
                  <a:srgbClr val="FF0000"/>
                </a:solidFill>
              </a:rPr>
              <a:t>subsidies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15D9CB-1637-0940-8F43-A8DC19EEB1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noProof="0" dirty="0"/>
              <a:t>Emissies				   Totaal Vervoer (pax-km)</a:t>
            </a:r>
          </a:p>
          <a:p>
            <a:endParaRPr lang="nl-NL" noProof="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1169988" y="1484313"/>
          <a:ext cx="340201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4751388" y="1484313"/>
          <a:ext cx="3421062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ECBEDAC-2399-1341-9FFF-7F68745A2B8B}"/>
              </a:ext>
            </a:extLst>
          </p:cNvPr>
          <p:cNvSpPr txBox="1"/>
          <p:nvPr/>
        </p:nvSpPr>
        <p:spPr>
          <a:xfrm>
            <a:off x="2321434" y="1484313"/>
            <a:ext cx="4914862" cy="1296144"/>
          </a:xfrm>
          <a:prstGeom prst="rect">
            <a:avLst/>
          </a:prstGeom>
          <a:solidFill>
            <a:srgbClr val="E2F1FC"/>
          </a:solidFill>
        </p:spPr>
        <p:txBody>
          <a:bodyPr vert="horz" wrap="square" lIns="0" tIns="0" rIns="0" bIns="0" rtlCol="0">
            <a:noAutofit/>
          </a:bodyPr>
          <a:lstStyle/>
          <a:p>
            <a:r>
              <a:rPr lang="nl-NL" sz="2800" b="1" dirty="0">
                <a:solidFill>
                  <a:srgbClr val="C00000"/>
                </a:solidFill>
              </a:rPr>
              <a:t>Feit: substitutie voorkomt vooral mobiliteitsverlies bij drastische maatregelen luchtvaart</a:t>
            </a:r>
          </a:p>
        </p:txBody>
      </p:sp>
    </p:spTree>
    <p:extLst>
      <p:ext uri="{BB962C8B-B14F-4D97-AF65-F5344CB8AC3E}">
        <p14:creationId xmlns:p14="http://schemas.microsoft.com/office/powerpoint/2010/main" val="67213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71B47-E04D-7F40-BDF6-426E98BD3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Perceptie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512592-D45F-CF45-B50C-C2F02941A5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9988" y="1851670"/>
            <a:ext cx="7002462" cy="2664070"/>
          </a:xfrm>
        </p:spPr>
        <p:txBody>
          <a:bodyPr>
            <a:normAutofit fontScale="92500" lnSpcReduction="10000"/>
          </a:bodyPr>
          <a:lstStyle/>
          <a:p>
            <a:r>
              <a:rPr lang="nl-NL" noProof="0" dirty="0"/>
              <a:t>“Een vliegretour Barcelona kost €50,-”</a:t>
            </a:r>
          </a:p>
          <a:p>
            <a:r>
              <a:rPr lang="nl-NL" dirty="0"/>
              <a:t>”Een treinretour Barcelona kost wel €350”</a:t>
            </a:r>
          </a:p>
          <a:p>
            <a:r>
              <a:rPr lang="nl-NL" noProof="0" dirty="0"/>
              <a:t>“Een treinreis naar Londen duurt de hele dag”</a:t>
            </a:r>
          </a:p>
          <a:p>
            <a:r>
              <a:rPr lang="nl-NL" noProof="0" dirty="0"/>
              <a:t>“Een vliegreis naar Londen duurt een uur”</a:t>
            </a:r>
          </a:p>
          <a:p>
            <a:endParaRPr lang="nl-NL" noProof="0" dirty="0"/>
          </a:p>
          <a:p>
            <a:r>
              <a:rPr lang="nl-NL" noProof="0" dirty="0"/>
              <a:t>Perceptie kosten en reistijd lijkt standaard minimum </a:t>
            </a:r>
            <a:r>
              <a:rPr lang="nl-NL" dirty="0"/>
              <a:t>voor vliegreizen en maximum voor trein. </a:t>
            </a:r>
            <a:r>
              <a:rPr lang="nl-NL" noProof="0" dirty="0"/>
              <a:t>Hoe komt dat?</a:t>
            </a:r>
          </a:p>
          <a:p>
            <a:endParaRPr lang="nl-NL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B6A1D-EF96-8A47-9EC9-48C70EADBD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9988" y="1077747"/>
            <a:ext cx="7362451" cy="773923"/>
          </a:xfrm>
        </p:spPr>
        <p:txBody>
          <a:bodyPr>
            <a:normAutofit fontScale="85000" lnSpcReduction="10000"/>
          </a:bodyPr>
          <a:lstStyle/>
          <a:p>
            <a:r>
              <a:rPr lang="nl-NL" noProof="0" dirty="0"/>
              <a:t>Feit: in ‘volksmond’ is trein “traag/duur” en vliegtuig “snel/goedkoop”; onbekend waarom deze percepties verschillen</a:t>
            </a:r>
          </a:p>
        </p:txBody>
      </p:sp>
    </p:spTree>
    <p:extLst>
      <p:ext uri="{BB962C8B-B14F-4D97-AF65-F5344CB8AC3E}">
        <p14:creationId xmlns:p14="http://schemas.microsoft.com/office/powerpoint/2010/main" val="47565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427734"/>
            <a:ext cx="7002462" cy="663192"/>
          </a:xfrm>
          <a:solidFill>
            <a:schemeClr val="bg2">
              <a:lumMod val="50000"/>
              <a:alpha val="32000"/>
            </a:schemeClr>
          </a:solidFill>
        </p:spPr>
        <p:txBody>
          <a:bodyPr>
            <a:normAutofit/>
          </a:bodyPr>
          <a:lstStyle/>
          <a:p>
            <a:r>
              <a:rPr lang="nl-NL" noProof="0" dirty="0">
                <a:solidFill>
                  <a:schemeClr val="bg1"/>
                </a:solidFill>
              </a:rPr>
              <a:t>Dank voor uw aandacht…</a:t>
            </a:r>
          </a:p>
        </p:txBody>
      </p:sp>
    </p:spTree>
    <p:extLst>
      <p:ext uri="{BB962C8B-B14F-4D97-AF65-F5344CB8AC3E}">
        <p14:creationId xmlns:p14="http://schemas.microsoft.com/office/powerpoint/2010/main" val="77320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AS">
  <a:themeElements>
    <a:clrScheme name="BU">
      <a:dk1>
        <a:srgbClr val="000000"/>
      </a:dk1>
      <a:lt1>
        <a:srgbClr val="FFFFFF"/>
      </a:lt1>
      <a:dk2>
        <a:srgbClr val="00416B"/>
      </a:dk2>
      <a:lt2>
        <a:srgbClr val="FFFFFF"/>
      </a:lt2>
      <a:accent1>
        <a:srgbClr val="EE7623"/>
      </a:accent1>
      <a:accent2>
        <a:srgbClr val="00416B"/>
      </a:accent2>
      <a:accent3>
        <a:srgbClr val="5B6670"/>
      </a:accent3>
      <a:accent4>
        <a:srgbClr val="3CB3E5"/>
      </a:accent4>
      <a:accent5>
        <a:srgbClr val="76BC20"/>
      </a:accent5>
      <a:accent6>
        <a:srgbClr val="F5AD7B"/>
      </a:accent6>
      <a:hlink>
        <a:srgbClr val="000000"/>
      </a:hlink>
      <a:folHlink>
        <a:srgbClr val="000000"/>
      </a:folHlink>
    </a:clrScheme>
    <a:fontScheme name="Breda University">
      <a:majorFont>
        <a:latin typeface="Open Sans Semibold"/>
        <a:ea typeface=""/>
        <a:cs typeface=""/>
      </a:majorFont>
      <a:minorFont>
        <a:latin typeface="Open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0" rIns="0" bIns="0" rtlCol="0">
        <a:no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BUAS" id="{B5675C95-4F58-214B-AC03-037D35146C27}" vid="{6092BAB6-65CA-B349-A783-BFF17534E7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959664B2059342AE47BD596B71978F" ma:contentTypeVersion="6" ma:contentTypeDescription="Een nieuw document maken." ma:contentTypeScope="" ma:versionID="e63efb0d6ca6b5277b9c11c64b2e0487">
  <xsd:schema xmlns:xsd="http://www.w3.org/2001/XMLSchema" xmlns:xs="http://www.w3.org/2001/XMLSchema" xmlns:p="http://schemas.microsoft.com/office/2006/metadata/properties" xmlns:ns2="aa435868-bee1-4536-8dee-020cefe7809e" targetNamespace="http://schemas.microsoft.com/office/2006/metadata/properties" ma:root="true" ma:fieldsID="e078ce150d698223e452ea7e6d4029b7" ns2:_="">
    <xsd:import namespace="aa435868-bee1-4536-8dee-020cefe780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35868-bee1-4536-8dee-020cefe780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48CC70-F9F2-41E7-90B1-9598673FE90D}"/>
</file>

<file path=customXml/itemProps2.xml><?xml version="1.0" encoding="utf-8"?>
<ds:datastoreItem xmlns:ds="http://schemas.openxmlformats.org/officeDocument/2006/customXml" ds:itemID="{9B241C43-B407-4DB8-9489-0CEF39F7A755}"/>
</file>

<file path=customXml/itemProps3.xml><?xml version="1.0" encoding="utf-8"?>
<ds:datastoreItem xmlns:ds="http://schemas.openxmlformats.org/officeDocument/2006/customXml" ds:itemID="{5905478C-9267-4FE2-9458-7B4D7B9F369C}"/>
</file>

<file path=docProps/app.xml><?xml version="1.0" encoding="utf-8"?>
<Properties xmlns="http://schemas.openxmlformats.org/officeDocument/2006/extended-properties" xmlns:vt="http://schemas.openxmlformats.org/officeDocument/2006/docPropsVTypes">
  <Template>BUAS</Template>
  <TotalTime>12358</TotalTime>
  <Words>508</Words>
  <Application>Microsoft Macintosh PowerPoint</Application>
  <PresentationFormat>On-screen Show (16:9)</PresentationFormat>
  <Paragraphs>80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Helvetica</vt:lpstr>
      <vt:lpstr>Open Sans</vt:lpstr>
      <vt:lpstr>Open Sans Light</vt:lpstr>
      <vt:lpstr>Open Sans Semibold</vt:lpstr>
      <vt:lpstr>System Font Regular</vt:lpstr>
      <vt:lpstr>Wingdings</vt:lpstr>
      <vt:lpstr>BUAS</vt:lpstr>
      <vt:lpstr>Substitutie vliegtuig-trein enkele achtergronden en feiten</vt:lpstr>
      <vt:lpstr>Het probleem: CO2 emissies luchtvaart </vt:lpstr>
      <vt:lpstr>NL emissiedoelstelling en luchtvaart</vt:lpstr>
      <vt:lpstr>Waarom substitutie naar het spoor (1)?</vt:lpstr>
      <vt:lpstr>Waarom substitutie naar het spoor (2)?</vt:lpstr>
      <vt:lpstr>Waarom substitutie naar het spoor (3)?</vt:lpstr>
      <vt:lpstr>Waarom substitutie naar het spoor (4)?</vt:lpstr>
      <vt:lpstr>Waarom substitutie naar het spoor (5)?</vt:lpstr>
      <vt:lpstr>Waarom substitutie naar het spoor (6)?</vt:lpstr>
      <vt:lpstr>Groei HSL en luchtvaart China</vt:lpstr>
      <vt:lpstr>Referentie scenario (wereld!)</vt:lpstr>
      <vt:lpstr>€200 miljard/jaar investeren HSL</vt:lpstr>
      <vt:lpstr>Inv + snellere dienstregeling</vt:lpstr>
      <vt:lpstr>Inv + sneller + max belasting/subsidies</vt:lpstr>
      <vt:lpstr>Inv + sneller + max taxes/subsidies</vt:lpstr>
      <vt:lpstr>Perceptie</vt:lpstr>
      <vt:lpstr>Dank voor uw aandacht…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peeters</dc:creator>
  <cp:lastModifiedBy>Paul Peeters</cp:lastModifiedBy>
  <cp:revision>242</cp:revision>
  <dcterms:created xsi:type="dcterms:W3CDTF">2018-02-09T07:11:03Z</dcterms:created>
  <dcterms:modified xsi:type="dcterms:W3CDTF">2018-11-25T14:40:24Z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0x010100BB959664B2059342AE47BD596B71978F</vt:lpwstr>
  </property>
</Properties>
</file>