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bookmarkIdSeed="2">
  <p:sldMasterIdLst>
    <p:sldMasterId id="2147483660" r:id="rId4"/>
  </p:sldMasterIdLst>
  <p:notesMasterIdLst>
    <p:notesMasterId r:id="rId18"/>
  </p:notesMasterIdLst>
  <p:handoutMasterIdLst>
    <p:handoutMasterId r:id="rId19"/>
  </p:handoutMasterIdLst>
  <p:sldIdLst>
    <p:sldId id="386" r:id="rId5"/>
    <p:sldId id="265" r:id="rId6"/>
    <p:sldId id="344" r:id="rId7"/>
    <p:sldId id="318" r:id="rId8"/>
    <p:sldId id="345" r:id="rId9"/>
    <p:sldId id="367" r:id="rId10"/>
    <p:sldId id="380" r:id="rId11"/>
    <p:sldId id="381" r:id="rId12"/>
    <p:sldId id="379" r:id="rId13"/>
    <p:sldId id="378" r:id="rId14"/>
    <p:sldId id="382" r:id="rId15"/>
    <p:sldId id="385" r:id="rId16"/>
    <p:sldId id="384" r:id="rId17"/>
  </p:sldIdLst>
  <p:sldSz cx="9144000" cy="5143500" type="screen16x9"/>
  <p:notesSz cx="6797675" cy="9928225"/>
  <p:embeddedFontLst>
    <p:embeddedFont>
      <p:font typeface="Calibri" panose="020F0502020204030204" pitchFamily="34" charset="0"/>
      <p:regular r:id="rId20"/>
      <p:bold r:id="rId21"/>
      <p:italic r:id="rId22"/>
      <p:boldItalic r:id="rId23"/>
    </p:embeddedFont>
    <p:embeddedFont>
      <p:font typeface="RijksoverheidSansWebText Bold" panose="020B0604020202020204" charset="0"/>
      <p:bold r:id="rId24"/>
    </p:embeddedFont>
    <p:embeddedFont>
      <p:font typeface="Verdana" panose="020B060403050404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intema, Jaap" initials="J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CCECFF"/>
    <a:srgbClr val="3399FF"/>
    <a:srgbClr val="FF0000"/>
    <a:srgbClr val="99FF66"/>
    <a:srgbClr val="FF6600"/>
    <a:srgbClr val="FEF9E7"/>
    <a:srgbClr val="FDF4CC"/>
    <a:srgbClr val="009900"/>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F76DD5-4511-4BB7-A85C-22BA5829B8FC}" v="1" dt="2019-09-20T07:15:08.3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21" autoAdjust="0"/>
    <p:restoredTop sz="91697" autoAdjust="0"/>
  </p:normalViewPr>
  <p:slideViewPr>
    <p:cSldViewPr>
      <p:cViewPr varScale="1">
        <p:scale>
          <a:sx n="131" d="100"/>
          <a:sy n="131" d="100"/>
        </p:scale>
        <p:origin x="144" y="564"/>
      </p:cViewPr>
      <p:guideLst>
        <p:guide orient="horz" pos="1620"/>
        <p:guide pos="2880"/>
      </p:guideLst>
    </p:cSldViewPr>
  </p:slideViewPr>
  <p:outlineViewPr>
    <p:cViewPr>
      <p:scale>
        <a:sx n="33" d="100"/>
        <a:sy n="33" d="100"/>
      </p:scale>
      <p:origin x="0" y="8478"/>
    </p:cViewPr>
  </p:outlineViewPr>
  <p:notesTextViewPr>
    <p:cViewPr>
      <p:scale>
        <a:sx n="1" d="1"/>
        <a:sy n="1" d="1"/>
      </p:scale>
      <p:origin x="0" y="0"/>
    </p:cViewPr>
  </p:notesTextViewPr>
  <p:sorterViewPr>
    <p:cViewPr>
      <p:scale>
        <a:sx n="120" d="100"/>
        <a:sy n="120" d="100"/>
      </p:scale>
      <p:origin x="0" y="5628"/>
    </p:cViewPr>
  </p:sorterViewPr>
  <p:notesViewPr>
    <p:cSldViewPr>
      <p:cViewPr varScale="1">
        <p:scale>
          <a:sx n="81" d="100"/>
          <a:sy n="81" d="100"/>
        </p:scale>
        <p:origin x="-3756" y="-10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handoutMaster" Target="handoutMasters/handoutMaster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cy  Bruinenga" userId="10b160c0-f121-4ab8-b639-45a0c6eb9544" providerId="ADAL" clId="{86F76DD5-4511-4BB7-A85C-22BA5829B8FC}"/>
    <pc:docChg chg="modNotesMaster modHandout">
      <pc:chgData name="Nancy  Bruinenga" userId="10b160c0-f121-4ab8-b639-45a0c6eb9544" providerId="ADAL" clId="{86F76DD5-4511-4BB7-A85C-22BA5829B8FC}" dt="2019-09-20T07:15:08.357" v="0"/>
      <pc:docMkLst>
        <pc:docMk/>
      </pc:docMkLst>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BDEE10-F3C1-4BD0-A0F8-C1B63CEADE9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nl-NL"/>
        </a:p>
      </dgm:t>
    </dgm:pt>
    <dgm:pt modelId="{008132D1-D4B3-4509-9BC8-C9039CF48FE3}">
      <dgm:prSet phldrT="[Tekst]"/>
      <dgm:spPr>
        <a:solidFill>
          <a:srgbClr val="C00000"/>
        </a:solidFill>
      </dgm:spPr>
      <dgm:t>
        <a:bodyPr/>
        <a:lstStyle/>
        <a:p>
          <a:r>
            <a:rPr lang="nl-NL" b="1" dirty="0">
              <a:solidFill>
                <a:schemeClr val="tx1"/>
              </a:solidFill>
            </a:rPr>
            <a:t>Verder onderzoek  kansrijke toepassingen van het meten en berekenen van vliegtuiggeluid</a:t>
          </a:r>
        </a:p>
      </dgm:t>
    </dgm:pt>
    <dgm:pt modelId="{4B969278-5A1D-4915-9DF2-3DAD201605EC}" type="parTrans" cxnId="{B2EEC524-9966-4A52-A9AB-F186021660C2}">
      <dgm:prSet/>
      <dgm:spPr/>
      <dgm:t>
        <a:bodyPr/>
        <a:lstStyle/>
        <a:p>
          <a:endParaRPr lang="nl-NL" b="1">
            <a:solidFill>
              <a:schemeClr val="tx1"/>
            </a:solidFill>
          </a:endParaRPr>
        </a:p>
      </dgm:t>
    </dgm:pt>
    <dgm:pt modelId="{BF569D9A-245A-4ADB-ACB6-50FC79DFFEF6}" type="sibTrans" cxnId="{B2EEC524-9966-4A52-A9AB-F186021660C2}">
      <dgm:prSet/>
      <dgm:spPr/>
      <dgm:t>
        <a:bodyPr/>
        <a:lstStyle/>
        <a:p>
          <a:endParaRPr lang="nl-NL" b="1">
            <a:solidFill>
              <a:schemeClr val="tx1"/>
            </a:solidFill>
          </a:endParaRPr>
        </a:p>
      </dgm:t>
    </dgm:pt>
    <dgm:pt modelId="{C886A8D5-7B17-4E96-AF71-E5E63D434708}">
      <dgm:prSet phldrT="[Tekst]"/>
      <dgm:spPr>
        <a:solidFill>
          <a:schemeClr val="accent2"/>
        </a:solidFill>
      </dgm:spPr>
      <dgm:t>
        <a:bodyPr/>
        <a:lstStyle/>
        <a:p>
          <a:r>
            <a:rPr lang="nl-NL" b="1" dirty="0">
              <a:solidFill>
                <a:schemeClr val="tx1"/>
              </a:solidFill>
            </a:rPr>
            <a:t>RIVM, KNMI en NLR plus inzet experts</a:t>
          </a:r>
        </a:p>
      </dgm:t>
    </dgm:pt>
    <dgm:pt modelId="{3F893C50-7CDA-4B9C-803E-84D358D199E0}" type="parTrans" cxnId="{D1534EDF-65CD-421F-AA30-ADB86632164C}">
      <dgm:prSet/>
      <dgm:spPr/>
      <dgm:t>
        <a:bodyPr/>
        <a:lstStyle/>
        <a:p>
          <a:endParaRPr lang="nl-NL" b="1">
            <a:solidFill>
              <a:schemeClr val="tx1"/>
            </a:solidFill>
          </a:endParaRPr>
        </a:p>
      </dgm:t>
    </dgm:pt>
    <dgm:pt modelId="{C6A87DC6-C142-41A3-9378-5812523D160C}" type="sibTrans" cxnId="{D1534EDF-65CD-421F-AA30-ADB86632164C}">
      <dgm:prSet/>
      <dgm:spPr/>
      <dgm:t>
        <a:bodyPr/>
        <a:lstStyle/>
        <a:p>
          <a:endParaRPr lang="nl-NL" b="1">
            <a:solidFill>
              <a:schemeClr val="tx1"/>
            </a:solidFill>
          </a:endParaRPr>
        </a:p>
      </dgm:t>
    </dgm:pt>
    <dgm:pt modelId="{52F9872A-917B-4B11-A959-A7F33F321D14}">
      <dgm:prSet phldrT="[Tekst]"/>
      <dgm:spPr>
        <a:solidFill>
          <a:schemeClr val="accent3"/>
        </a:solidFill>
      </dgm:spPr>
      <dgm:t>
        <a:bodyPr/>
        <a:lstStyle/>
        <a:p>
          <a:r>
            <a:rPr lang="nl-NL" b="1" dirty="0">
              <a:solidFill>
                <a:schemeClr val="tx1"/>
              </a:solidFill>
            </a:rPr>
            <a:t>Organiseer goede betrokkenheid van de omwonenden en andere belanghebbenden bij meting</a:t>
          </a:r>
        </a:p>
      </dgm:t>
    </dgm:pt>
    <dgm:pt modelId="{B276A105-0235-4045-93A4-02A303DF0198}" type="parTrans" cxnId="{B351FF62-C834-467A-B314-D65524911AF2}">
      <dgm:prSet/>
      <dgm:spPr/>
      <dgm:t>
        <a:bodyPr/>
        <a:lstStyle/>
        <a:p>
          <a:endParaRPr lang="nl-NL" b="1">
            <a:solidFill>
              <a:schemeClr val="tx1"/>
            </a:solidFill>
          </a:endParaRPr>
        </a:p>
      </dgm:t>
    </dgm:pt>
    <dgm:pt modelId="{29E3A7C3-938C-403B-8860-855FF4E43428}" type="sibTrans" cxnId="{B351FF62-C834-467A-B314-D65524911AF2}">
      <dgm:prSet/>
      <dgm:spPr/>
      <dgm:t>
        <a:bodyPr/>
        <a:lstStyle/>
        <a:p>
          <a:endParaRPr lang="nl-NL" b="1">
            <a:solidFill>
              <a:schemeClr val="tx1"/>
            </a:solidFill>
          </a:endParaRPr>
        </a:p>
      </dgm:t>
    </dgm:pt>
    <dgm:pt modelId="{524D6E11-A15B-4C6B-AA12-3FF5EB9BC279}">
      <dgm:prSet phldrT="[Tekst]"/>
      <dgm:spPr>
        <a:solidFill>
          <a:schemeClr val="accent4"/>
        </a:solidFill>
      </dgm:spPr>
      <dgm:t>
        <a:bodyPr/>
        <a:lstStyle/>
        <a:p>
          <a:r>
            <a:rPr lang="nl-NL" b="1" dirty="0">
              <a:solidFill>
                <a:schemeClr val="bg1"/>
              </a:solidFill>
            </a:rPr>
            <a:t>Zorg voor de financiering en (onafhankelijke) </a:t>
          </a:r>
          <a:r>
            <a:rPr lang="nl-NL" b="1" dirty="0" err="1">
              <a:solidFill>
                <a:schemeClr val="bg1"/>
              </a:solidFill>
            </a:rPr>
            <a:t>governance</a:t>
          </a:r>
          <a:r>
            <a:rPr lang="nl-NL" b="1" dirty="0">
              <a:solidFill>
                <a:schemeClr val="bg1"/>
              </a:solidFill>
            </a:rPr>
            <a:t> van het programma</a:t>
          </a:r>
        </a:p>
      </dgm:t>
    </dgm:pt>
    <dgm:pt modelId="{9966D1E1-FEE4-4B53-8F7D-A27E4C7BF61E}" type="parTrans" cxnId="{0391FC82-1CFB-4D15-A7C5-FEB36284F4CD}">
      <dgm:prSet/>
      <dgm:spPr/>
      <dgm:t>
        <a:bodyPr/>
        <a:lstStyle/>
        <a:p>
          <a:endParaRPr lang="nl-NL" b="1">
            <a:solidFill>
              <a:schemeClr val="tx1"/>
            </a:solidFill>
          </a:endParaRPr>
        </a:p>
      </dgm:t>
    </dgm:pt>
    <dgm:pt modelId="{8344BECF-E252-4F9A-9829-05A6A9A2DCE1}" type="sibTrans" cxnId="{0391FC82-1CFB-4D15-A7C5-FEB36284F4CD}">
      <dgm:prSet/>
      <dgm:spPr/>
      <dgm:t>
        <a:bodyPr/>
        <a:lstStyle/>
        <a:p>
          <a:endParaRPr lang="nl-NL" b="1">
            <a:solidFill>
              <a:schemeClr val="tx1"/>
            </a:solidFill>
          </a:endParaRPr>
        </a:p>
      </dgm:t>
    </dgm:pt>
    <dgm:pt modelId="{19C129FB-0484-48E3-B020-660024F2486A}">
      <dgm:prSet/>
      <dgm:spPr>
        <a:solidFill>
          <a:schemeClr val="accent6"/>
        </a:solidFill>
      </dgm:spPr>
      <dgm:t>
        <a:bodyPr/>
        <a:lstStyle/>
        <a:p>
          <a:r>
            <a:rPr lang="nl-NL" b="1" dirty="0">
              <a:solidFill>
                <a:schemeClr val="tx1"/>
              </a:solidFill>
            </a:rPr>
            <a:t>Onderzoek nieuwe en innovatieve meettechnologieën </a:t>
          </a:r>
        </a:p>
      </dgm:t>
    </dgm:pt>
    <dgm:pt modelId="{B74F8D83-E3A4-40FB-B506-33937AE2113C}" type="parTrans" cxnId="{68B69D0F-B9DB-473C-9BF7-DF3D11E20EBB}">
      <dgm:prSet/>
      <dgm:spPr/>
      <dgm:t>
        <a:bodyPr/>
        <a:lstStyle/>
        <a:p>
          <a:endParaRPr lang="nl-NL" b="1">
            <a:solidFill>
              <a:schemeClr val="tx1"/>
            </a:solidFill>
          </a:endParaRPr>
        </a:p>
      </dgm:t>
    </dgm:pt>
    <dgm:pt modelId="{4782F8FA-B152-4027-81E3-3895A0F593CD}" type="sibTrans" cxnId="{68B69D0F-B9DB-473C-9BF7-DF3D11E20EBB}">
      <dgm:prSet/>
      <dgm:spPr/>
      <dgm:t>
        <a:bodyPr/>
        <a:lstStyle/>
        <a:p>
          <a:endParaRPr lang="nl-NL" b="1">
            <a:solidFill>
              <a:schemeClr val="tx1"/>
            </a:solidFill>
          </a:endParaRPr>
        </a:p>
      </dgm:t>
    </dgm:pt>
    <dgm:pt modelId="{532674D9-6E8C-4D80-922B-41F610E1F76F}">
      <dgm:prSet/>
      <dgm:spPr/>
      <dgm:t>
        <a:bodyPr/>
        <a:lstStyle/>
        <a:p>
          <a:r>
            <a:rPr lang="nl-NL" dirty="0">
              <a:solidFill>
                <a:schemeClr val="tx1"/>
              </a:solidFill>
            </a:rPr>
            <a:t>Gebruik de nieuwste wetenschappelijke en internationale inzichten</a:t>
          </a:r>
        </a:p>
      </dgm:t>
    </dgm:pt>
    <dgm:pt modelId="{41FF43B0-42D2-4B5A-A801-11BCEBD09965}" type="parTrans" cxnId="{B79DE58A-8599-4F1E-B1A8-CF3F538F7F7E}">
      <dgm:prSet/>
      <dgm:spPr/>
      <dgm:t>
        <a:bodyPr/>
        <a:lstStyle/>
        <a:p>
          <a:endParaRPr lang="nl-NL">
            <a:solidFill>
              <a:schemeClr val="tx1"/>
            </a:solidFill>
          </a:endParaRPr>
        </a:p>
      </dgm:t>
    </dgm:pt>
    <dgm:pt modelId="{D3F9DF25-BEC9-44E9-B736-64C930202DD2}" type="sibTrans" cxnId="{B79DE58A-8599-4F1E-B1A8-CF3F538F7F7E}">
      <dgm:prSet/>
      <dgm:spPr/>
      <dgm:t>
        <a:bodyPr/>
        <a:lstStyle/>
        <a:p>
          <a:endParaRPr lang="nl-NL">
            <a:solidFill>
              <a:schemeClr val="tx1"/>
            </a:solidFill>
          </a:endParaRPr>
        </a:p>
      </dgm:t>
    </dgm:pt>
    <dgm:pt modelId="{7615DE42-61F6-455E-8C75-D87D378B98BE}">
      <dgm:prSet/>
      <dgm:spPr>
        <a:solidFill>
          <a:schemeClr val="tx2">
            <a:lumMod val="60000"/>
            <a:lumOff val="40000"/>
          </a:schemeClr>
        </a:solidFill>
      </dgm:spPr>
      <dgm:t>
        <a:bodyPr/>
        <a:lstStyle/>
        <a:p>
          <a:r>
            <a:rPr lang="nl-NL" dirty="0">
              <a:solidFill>
                <a:schemeClr val="tx1"/>
              </a:solidFill>
            </a:rPr>
            <a:t>TK brief 18 oktober 2018: aankondiging programmatische aanpak meten vliegtuiggeluid. Samen met RIVM, KNMI en NLR.</a:t>
          </a:r>
        </a:p>
      </dgm:t>
    </dgm:pt>
    <dgm:pt modelId="{4FC1E8D4-6933-43AD-BCB4-202C9C29FAD4}" type="parTrans" cxnId="{67E23060-A8CA-4C4E-BA7F-0245D053A93D}">
      <dgm:prSet/>
      <dgm:spPr/>
      <dgm:t>
        <a:bodyPr/>
        <a:lstStyle/>
        <a:p>
          <a:endParaRPr lang="nl-NL">
            <a:solidFill>
              <a:schemeClr val="tx1"/>
            </a:solidFill>
          </a:endParaRPr>
        </a:p>
      </dgm:t>
    </dgm:pt>
    <dgm:pt modelId="{D6ABB0BB-4AC7-4002-9674-29EC50103BC8}" type="sibTrans" cxnId="{67E23060-A8CA-4C4E-BA7F-0245D053A93D}">
      <dgm:prSet/>
      <dgm:spPr/>
      <dgm:t>
        <a:bodyPr/>
        <a:lstStyle/>
        <a:p>
          <a:endParaRPr lang="nl-NL">
            <a:solidFill>
              <a:schemeClr val="tx1"/>
            </a:solidFill>
          </a:endParaRPr>
        </a:p>
      </dgm:t>
    </dgm:pt>
    <dgm:pt modelId="{ED107873-F70D-4A78-83F5-6601E99AE2FF}">
      <dgm:prSet/>
      <dgm:spPr>
        <a:solidFill>
          <a:schemeClr val="accent4">
            <a:lumMod val="75000"/>
          </a:schemeClr>
        </a:solidFill>
      </dgm:spPr>
      <dgm:t>
        <a:bodyPr/>
        <a:lstStyle/>
        <a:p>
          <a:r>
            <a:rPr lang="nl-NL" dirty="0">
              <a:solidFill>
                <a:schemeClr val="bg1"/>
              </a:solidFill>
            </a:rPr>
            <a:t>Het verbeteren van zowel berekeningen als metingen van vliegtuiggeluid en het onderling versterken van beide methodes</a:t>
          </a:r>
        </a:p>
      </dgm:t>
    </dgm:pt>
    <dgm:pt modelId="{05193277-D167-4186-83D9-18A301FB28C9}" type="parTrans" cxnId="{B793A5DB-5D0C-4DF7-B0BB-BDD2456BD223}">
      <dgm:prSet/>
      <dgm:spPr/>
      <dgm:t>
        <a:bodyPr/>
        <a:lstStyle/>
        <a:p>
          <a:endParaRPr lang="nl-NL">
            <a:solidFill>
              <a:schemeClr val="tx1"/>
            </a:solidFill>
          </a:endParaRPr>
        </a:p>
      </dgm:t>
    </dgm:pt>
    <dgm:pt modelId="{8971A821-1112-40D2-8FA6-205ABE4D6F6E}" type="sibTrans" cxnId="{B793A5DB-5D0C-4DF7-B0BB-BDD2456BD223}">
      <dgm:prSet/>
      <dgm:spPr/>
      <dgm:t>
        <a:bodyPr/>
        <a:lstStyle/>
        <a:p>
          <a:endParaRPr lang="nl-NL">
            <a:solidFill>
              <a:schemeClr val="tx1"/>
            </a:solidFill>
          </a:endParaRPr>
        </a:p>
      </dgm:t>
    </dgm:pt>
    <dgm:pt modelId="{EC9954BF-2345-4F2D-8F48-134018FBF70E}">
      <dgm:prSet/>
      <dgm:spPr>
        <a:solidFill>
          <a:srgbClr val="FF0000"/>
        </a:solidFill>
      </dgm:spPr>
      <dgm:t>
        <a:bodyPr/>
        <a:lstStyle/>
        <a:p>
          <a:r>
            <a:rPr lang="nl-NL" u="sng" dirty="0">
              <a:solidFill>
                <a:schemeClr val="tx1"/>
              </a:solidFill>
            </a:rPr>
            <a:t>Geen</a:t>
          </a:r>
          <a:r>
            <a:rPr lang="nl-NL" dirty="0">
              <a:solidFill>
                <a:schemeClr val="tx1"/>
              </a:solidFill>
            </a:rPr>
            <a:t> aanpassing van normen en wet- en regelgeving.</a:t>
          </a:r>
        </a:p>
      </dgm:t>
    </dgm:pt>
    <dgm:pt modelId="{A9539E4A-D2F7-4F1D-8027-BE449AB16AB6}" type="parTrans" cxnId="{590BBAEA-942D-43D0-9F53-D23949432031}">
      <dgm:prSet/>
      <dgm:spPr/>
      <dgm:t>
        <a:bodyPr/>
        <a:lstStyle/>
        <a:p>
          <a:endParaRPr lang="nl-NL">
            <a:solidFill>
              <a:schemeClr val="tx1"/>
            </a:solidFill>
          </a:endParaRPr>
        </a:p>
      </dgm:t>
    </dgm:pt>
    <dgm:pt modelId="{DF4739A2-BB96-40C3-B996-F3C8928EFBFD}" type="sibTrans" cxnId="{590BBAEA-942D-43D0-9F53-D23949432031}">
      <dgm:prSet/>
      <dgm:spPr/>
      <dgm:t>
        <a:bodyPr/>
        <a:lstStyle/>
        <a:p>
          <a:endParaRPr lang="nl-NL">
            <a:solidFill>
              <a:schemeClr val="tx1"/>
            </a:solidFill>
          </a:endParaRPr>
        </a:p>
      </dgm:t>
    </dgm:pt>
    <dgm:pt modelId="{090D21B1-BEF4-4F1E-A143-F9B40AE3DBB5}" type="pres">
      <dgm:prSet presAssocID="{6EBDEE10-F3C1-4BD0-A0F8-C1B63CEADE98}" presName="diagram" presStyleCnt="0">
        <dgm:presLayoutVars>
          <dgm:dir/>
          <dgm:resizeHandles val="exact"/>
        </dgm:presLayoutVars>
      </dgm:prSet>
      <dgm:spPr/>
    </dgm:pt>
    <dgm:pt modelId="{835F655A-C24C-428F-AD77-28A7D7F4B738}" type="pres">
      <dgm:prSet presAssocID="{008132D1-D4B3-4509-9BC8-C9039CF48FE3}" presName="node" presStyleLbl="node1" presStyleIdx="0" presStyleCnt="9">
        <dgm:presLayoutVars>
          <dgm:bulletEnabled val="1"/>
        </dgm:presLayoutVars>
      </dgm:prSet>
      <dgm:spPr/>
    </dgm:pt>
    <dgm:pt modelId="{5A0C01E1-3D1C-4790-9B26-E9DF47834A7B}" type="pres">
      <dgm:prSet presAssocID="{BF569D9A-245A-4ADB-ACB6-50FC79DFFEF6}" presName="sibTrans" presStyleCnt="0"/>
      <dgm:spPr/>
    </dgm:pt>
    <dgm:pt modelId="{791E4B70-0C7C-48D7-A915-C8695FEE4F71}" type="pres">
      <dgm:prSet presAssocID="{C886A8D5-7B17-4E96-AF71-E5E63D434708}" presName="node" presStyleLbl="node1" presStyleIdx="1" presStyleCnt="9">
        <dgm:presLayoutVars>
          <dgm:bulletEnabled val="1"/>
        </dgm:presLayoutVars>
      </dgm:prSet>
      <dgm:spPr/>
    </dgm:pt>
    <dgm:pt modelId="{85050E17-6E28-4BC4-AC15-DB6BFB2E2D8E}" type="pres">
      <dgm:prSet presAssocID="{C6A87DC6-C142-41A3-9378-5812523D160C}" presName="sibTrans" presStyleCnt="0"/>
      <dgm:spPr/>
    </dgm:pt>
    <dgm:pt modelId="{8D167E74-E993-4AAB-B286-392F994298A9}" type="pres">
      <dgm:prSet presAssocID="{52F9872A-917B-4B11-A959-A7F33F321D14}" presName="node" presStyleLbl="node1" presStyleIdx="2" presStyleCnt="9" custLinFactNeighborY="-3970">
        <dgm:presLayoutVars>
          <dgm:bulletEnabled val="1"/>
        </dgm:presLayoutVars>
      </dgm:prSet>
      <dgm:spPr/>
    </dgm:pt>
    <dgm:pt modelId="{7B1A03A9-7B63-411D-B3D7-11EE47ED9261}" type="pres">
      <dgm:prSet presAssocID="{29E3A7C3-938C-403B-8860-855FF4E43428}" presName="sibTrans" presStyleCnt="0"/>
      <dgm:spPr/>
    </dgm:pt>
    <dgm:pt modelId="{41059368-C5E4-4AE7-AB56-A0D0088139BF}" type="pres">
      <dgm:prSet presAssocID="{524D6E11-A15B-4C6B-AA12-3FF5EB9BC279}" presName="node" presStyleLbl="node1" presStyleIdx="3" presStyleCnt="9" custScaleX="101303">
        <dgm:presLayoutVars>
          <dgm:bulletEnabled val="1"/>
        </dgm:presLayoutVars>
      </dgm:prSet>
      <dgm:spPr/>
    </dgm:pt>
    <dgm:pt modelId="{68ACF858-C0CA-4C51-99EA-43DE1CC668E0}" type="pres">
      <dgm:prSet presAssocID="{8344BECF-E252-4F9A-9829-05A6A9A2DCE1}" presName="sibTrans" presStyleCnt="0"/>
      <dgm:spPr/>
    </dgm:pt>
    <dgm:pt modelId="{83DF1234-5036-4342-A38D-5D7611AF2593}" type="pres">
      <dgm:prSet presAssocID="{532674D9-6E8C-4D80-922B-41F610E1F76F}" presName="node" presStyleLbl="node1" presStyleIdx="4" presStyleCnt="9">
        <dgm:presLayoutVars>
          <dgm:bulletEnabled val="1"/>
        </dgm:presLayoutVars>
      </dgm:prSet>
      <dgm:spPr/>
    </dgm:pt>
    <dgm:pt modelId="{231EE47D-892D-4064-BDD0-FC9FBCA71C6B}" type="pres">
      <dgm:prSet presAssocID="{D3F9DF25-BEC9-44E9-B736-64C930202DD2}" presName="sibTrans" presStyleCnt="0"/>
      <dgm:spPr/>
    </dgm:pt>
    <dgm:pt modelId="{D4C65BCC-23C8-470E-90D5-8D77434A9F97}" type="pres">
      <dgm:prSet presAssocID="{19C129FB-0484-48E3-B020-660024F2486A}" presName="node" presStyleLbl="node1" presStyleIdx="5" presStyleCnt="9" custScaleX="99744" custScaleY="95951" custLinFactNeighborX="-2058" custLinFactNeighborY="1287">
        <dgm:presLayoutVars>
          <dgm:bulletEnabled val="1"/>
        </dgm:presLayoutVars>
      </dgm:prSet>
      <dgm:spPr/>
    </dgm:pt>
    <dgm:pt modelId="{3874209C-3480-481D-9DFA-650781CAE65D}" type="pres">
      <dgm:prSet presAssocID="{4782F8FA-B152-4027-81E3-3895A0F593CD}" presName="sibTrans" presStyleCnt="0"/>
      <dgm:spPr/>
    </dgm:pt>
    <dgm:pt modelId="{79DE82AB-ADFA-4C20-BEFE-CE1249EF1879}" type="pres">
      <dgm:prSet presAssocID="{EC9954BF-2345-4F2D-8F48-134018FBF70E}" presName="node" presStyleLbl="node1" presStyleIdx="6" presStyleCnt="9">
        <dgm:presLayoutVars>
          <dgm:bulletEnabled val="1"/>
        </dgm:presLayoutVars>
      </dgm:prSet>
      <dgm:spPr/>
    </dgm:pt>
    <dgm:pt modelId="{4439F06B-ACA1-4EFF-AF9A-04082EA40AA7}" type="pres">
      <dgm:prSet presAssocID="{DF4739A2-BB96-40C3-B996-F3C8928EFBFD}" presName="sibTrans" presStyleCnt="0"/>
      <dgm:spPr/>
    </dgm:pt>
    <dgm:pt modelId="{EF5E0447-5E12-4CB2-8704-5F7FABD45B98}" type="pres">
      <dgm:prSet presAssocID="{7615DE42-61F6-455E-8C75-D87D378B98BE}" presName="node" presStyleLbl="node1" presStyleIdx="7" presStyleCnt="9">
        <dgm:presLayoutVars>
          <dgm:bulletEnabled val="1"/>
        </dgm:presLayoutVars>
      </dgm:prSet>
      <dgm:spPr/>
    </dgm:pt>
    <dgm:pt modelId="{EA2D844A-52FF-4A3F-8BE6-6C584A9FD4ED}" type="pres">
      <dgm:prSet presAssocID="{D6ABB0BB-4AC7-4002-9674-29EC50103BC8}" presName="sibTrans" presStyleCnt="0"/>
      <dgm:spPr/>
    </dgm:pt>
    <dgm:pt modelId="{80CB8067-E68E-46D8-8303-34705780B440}" type="pres">
      <dgm:prSet presAssocID="{ED107873-F70D-4A78-83F5-6601E99AE2FF}" presName="node" presStyleLbl="node1" presStyleIdx="8" presStyleCnt="9">
        <dgm:presLayoutVars>
          <dgm:bulletEnabled val="1"/>
        </dgm:presLayoutVars>
      </dgm:prSet>
      <dgm:spPr/>
    </dgm:pt>
  </dgm:ptLst>
  <dgm:cxnLst>
    <dgm:cxn modelId="{68B69D0F-B9DB-473C-9BF7-DF3D11E20EBB}" srcId="{6EBDEE10-F3C1-4BD0-A0F8-C1B63CEADE98}" destId="{19C129FB-0484-48E3-B020-660024F2486A}" srcOrd="5" destOrd="0" parTransId="{B74F8D83-E3A4-40FB-B506-33937AE2113C}" sibTransId="{4782F8FA-B152-4027-81E3-3895A0F593CD}"/>
    <dgm:cxn modelId="{91F4F21F-9BCE-491E-BF4C-0F31425D34E2}" type="presOf" srcId="{532674D9-6E8C-4D80-922B-41F610E1F76F}" destId="{83DF1234-5036-4342-A38D-5D7611AF2593}" srcOrd="0" destOrd="0" presId="urn:microsoft.com/office/officeart/2005/8/layout/default"/>
    <dgm:cxn modelId="{B2EEC524-9966-4A52-A9AB-F186021660C2}" srcId="{6EBDEE10-F3C1-4BD0-A0F8-C1B63CEADE98}" destId="{008132D1-D4B3-4509-9BC8-C9039CF48FE3}" srcOrd="0" destOrd="0" parTransId="{4B969278-5A1D-4915-9DF2-3DAD201605EC}" sibTransId="{BF569D9A-245A-4ADB-ACB6-50FC79DFFEF6}"/>
    <dgm:cxn modelId="{1579EB28-F78E-4063-B5BF-30A5959115A1}" type="presOf" srcId="{ED107873-F70D-4A78-83F5-6601E99AE2FF}" destId="{80CB8067-E68E-46D8-8303-34705780B440}" srcOrd="0" destOrd="0" presId="urn:microsoft.com/office/officeart/2005/8/layout/default"/>
    <dgm:cxn modelId="{1EBC8F29-4F59-43A2-A9AC-44ECF100682A}" type="presOf" srcId="{19C129FB-0484-48E3-B020-660024F2486A}" destId="{D4C65BCC-23C8-470E-90D5-8D77434A9F97}" srcOrd="0" destOrd="0" presId="urn:microsoft.com/office/officeart/2005/8/layout/default"/>
    <dgm:cxn modelId="{67E23060-A8CA-4C4E-BA7F-0245D053A93D}" srcId="{6EBDEE10-F3C1-4BD0-A0F8-C1B63CEADE98}" destId="{7615DE42-61F6-455E-8C75-D87D378B98BE}" srcOrd="7" destOrd="0" parTransId="{4FC1E8D4-6933-43AD-BCB4-202C9C29FAD4}" sibTransId="{D6ABB0BB-4AC7-4002-9674-29EC50103BC8}"/>
    <dgm:cxn modelId="{B351FF62-C834-467A-B314-D65524911AF2}" srcId="{6EBDEE10-F3C1-4BD0-A0F8-C1B63CEADE98}" destId="{52F9872A-917B-4B11-A959-A7F33F321D14}" srcOrd="2" destOrd="0" parTransId="{B276A105-0235-4045-93A4-02A303DF0198}" sibTransId="{29E3A7C3-938C-403B-8860-855FF4E43428}"/>
    <dgm:cxn modelId="{CEFB4964-FD1D-4BFA-92BE-0E1F8B6E029F}" type="presOf" srcId="{008132D1-D4B3-4509-9BC8-C9039CF48FE3}" destId="{835F655A-C24C-428F-AD77-28A7D7F4B738}" srcOrd="0" destOrd="0" presId="urn:microsoft.com/office/officeart/2005/8/layout/default"/>
    <dgm:cxn modelId="{6470A74C-0D91-4071-9F28-561EAE6F4CA3}" type="presOf" srcId="{524D6E11-A15B-4C6B-AA12-3FF5EB9BC279}" destId="{41059368-C5E4-4AE7-AB56-A0D0088139BF}" srcOrd="0" destOrd="0" presId="urn:microsoft.com/office/officeart/2005/8/layout/default"/>
    <dgm:cxn modelId="{DB19F772-8265-4E59-A194-534BBB1B30E9}" type="presOf" srcId="{EC9954BF-2345-4F2D-8F48-134018FBF70E}" destId="{79DE82AB-ADFA-4C20-BEFE-CE1249EF1879}" srcOrd="0" destOrd="0" presId="urn:microsoft.com/office/officeart/2005/8/layout/default"/>
    <dgm:cxn modelId="{0391FC82-1CFB-4D15-A7C5-FEB36284F4CD}" srcId="{6EBDEE10-F3C1-4BD0-A0F8-C1B63CEADE98}" destId="{524D6E11-A15B-4C6B-AA12-3FF5EB9BC279}" srcOrd="3" destOrd="0" parTransId="{9966D1E1-FEE4-4B53-8F7D-A27E4C7BF61E}" sibTransId="{8344BECF-E252-4F9A-9829-05A6A9A2DCE1}"/>
    <dgm:cxn modelId="{B79DE58A-8599-4F1E-B1A8-CF3F538F7F7E}" srcId="{6EBDEE10-F3C1-4BD0-A0F8-C1B63CEADE98}" destId="{532674D9-6E8C-4D80-922B-41F610E1F76F}" srcOrd="4" destOrd="0" parTransId="{41FF43B0-42D2-4B5A-A801-11BCEBD09965}" sibTransId="{D3F9DF25-BEC9-44E9-B736-64C930202DD2}"/>
    <dgm:cxn modelId="{56DE9996-399E-4CD6-9784-6A41DFE33975}" type="presOf" srcId="{6EBDEE10-F3C1-4BD0-A0F8-C1B63CEADE98}" destId="{090D21B1-BEF4-4F1E-A143-F9B40AE3DBB5}" srcOrd="0" destOrd="0" presId="urn:microsoft.com/office/officeart/2005/8/layout/default"/>
    <dgm:cxn modelId="{91DEC8A0-0D55-4056-801A-ED7F5926B71F}" type="presOf" srcId="{C886A8D5-7B17-4E96-AF71-E5E63D434708}" destId="{791E4B70-0C7C-48D7-A915-C8695FEE4F71}" srcOrd="0" destOrd="0" presId="urn:microsoft.com/office/officeart/2005/8/layout/default"/>
    <dgm:cxn modelId="{E3E6AEA8-3D0D-4D52-968D-D322C05EF327}" type="presOf" srcId="{7615DE42-61F6-455E-8C75-D87D378B98BE}" destId="{EF5E0447-5E12-4CB2-8704-5F7FABD45B98}" srcOrd="0" destOrd="0" presId="urn:microsoft.com/office/officeart/2005/8/layout/default"/>
    <dgm:cxn modelId="{B793A5DB-5D0C-4DF7-B0BB-BDD2456BD223}" srcId="{6EBDEE10-F3C1-4BD0-A0F8-C1B63CEADE98}" destId="{ED107873-F70D-4A78-83F5-6601E99AE2FF}" srcOrd="8" destOrd="0" parTransId="{05193277-D167-4186-83D9-18A301FB28C9}" sibTransId="{8971A821-1112-40D2-8FA6-205ABE4D6F6E}"/>
    <dgm:cxn modelId="{D1534EDF-65CD-421F-AA30-ADB86632164C}" srcId="{6EBDEE10-F3C1-4BD0-A0F8-C1B63CEADE98}" destId="{C886A8D5-7B17-4E96-AF71-E5E63D434708}" srcOrd="1" destOrd="0" parTransId="{3F893C50-7CDA-4B9C-803E-84D358D199E0}" sibTransId="{C6A87DC6-C142-41A3-9378-5812523D160C}"/>
    <dgm:cxn modelId="{590BBAEA-942D-43D0-9F53-D23949432031}" srcId="{6EBDEE10-F3C1-4BD0-A0F8-C1B63CEADE98}" destId="{EC9954BF-2345-4F2D-8F48-134018FBF70E}" srcOrd="6" destOrd="0" parTransId="{A9539E4A-D2F7-4F1D-8027-BE449AB16AB6}" sibTransId="{DF4739A2-BB96-40C3-B996-F3C8928EFBFD}"/>
    <dgm:cxn modelId="{2EB680ED-ADCC-4FBD-B4E2-03FB627B54DF}" type="presOf" srcId="{52F9872A-917B-4B11-A959-A7F33F321D14}" destId="{8D167E74-E993-4AAB-B286-392F994298A9}" srcOrd="0" destOrd="0" presId="urn:microsoft.com/office/officeart/2005/8/layout/default"/>
    <dgm:cxn modelId="{9FE951D0-3321-415B-85B1-398525F11BD2}" type="presParOf" srcId="{090D21B1-BEF4-4F1E-A143-F9B40AE3DBB5}" destId="{835F655A-C24C-428F-AD77-28A7D7F4B738}" srcOrd="0" destOrd="0" presId="urn:microsoft.com/office/officeart/2005/8/layout/default"/>
    <dgm:cxn modelId="{0A3C38BE-E0DE-4004-A069-2C579C09A9A5}" type="presParOf" srcId="{090D21B1-BEF4-4F1E-A143-F9B40AE3DBB5}" destId="{5A0C01E1-3D1C-4790-9B26-E9DF47834A7B}" srcOrd="1" destOrd="0" presId="urn:microsoft.com/office/officeart/2005/8/layout/default"/>
    <dgm:cxn modelId="{DC76AF62-7474-4822-B9CB-ADF18EEC3A2A}" type="presParOf" srcId="{090D21B1-BEF4-4F1E-A143-F9B40AE3DBB5}" destId="{791E4B70-0C7C-48D7-A915-C8695FEE4F71}" srcOrd="2" destOrd="0" presId="urn:microsoft.com/office/officeart/2005/8/layout/default"/>
    <dgm:cxn modelId="{49253F7E-0AD1-4AEF-8CF2-24D23D807A32}" type="presParOf" srcId="{090D21B1-BEF4-4F1E-A143-F9B40AE3DBB5}" destId="{85050E17-6E28-4BC4-AC15-DB6BFB2E2D8E}" srcOrd="3" destOrd="0" presId="urn:microsoft.com/office/officeart/2005/8/layout/default"/>
    <dgm:cxn modelId="{F4982D72-7E93-4404-852A-7050775A363D}" type="presParOf" srcId="{090D21B1-BEF4-4F1E-A143-F9B40AE3DBB5}" destId="{8D167E74-E993-4AAB-B286-392F994298A9}" srcOrd="4" destOrd="0" presId="urn:microsoft.com/office/officeart/2005/8/layout/default"/>
    <dgm:cxn modelId="{5B30CDFF-4D59-40C8-ACFC-2BF8877F55AB}" type="presParOf" srcId="{090D21B1-BEF4-4F1E-A143-F9B40AE3DBB5}" destId="{7B1A03A9-7B63-411D-B3D7-11EE47ED9261}" srcOrd="5" destOrd="0" presId="urn:microsoft.com/office/officeart/2005/8/layout/default"/>
    <dgm:cxn modelId="{72ED215F-09C4-4338-AEE9-AB770F719334}" type="presParOf" srcId="{090D21B1-BEF4-4F1E-A143-F9B40AE3DBB5}" destId="{41059368-C5E4-4AE7-AB56-A0D0088139BF}" srcOrd="6" destOrd="0" presId="urn:microsoft.com/office/officeart/2005/8/layout/default"/>
    <dgm:cxn modelId="{7B87FD36-75FF-45F4-8FA9-3E56AAACB93B}" type="presParOf" srcId="{090D21B1-BEF4-4F1E-A143-F9B40AE3DBB5}" destId="{68ACF858-C0CA-4C51-99EA-43DE1CC668E0}" srcOrd="7" destOrd="0" presId="urn:microsoft.com/office/officeart/2005/8/layout/default"/>
    <dgm:cxn modelId="{5B84984E-CD4E-4D78-AD15-8E9E5541F0C4}" type="presParOf" srcId="{090D21B1-BEF4-4F1E-A143-F9B40AE3DBB5}" destId="{83DF1234-5036-4342-A38D-5D7611AF2593}" srcOrd="8" destOrd="0" presId="urn:microsoft.com/office/officeart/2005/8/layout/default"/>
    <dgm:cxn modelId="{90DC3CDF-FE85-4C98-BF27-E5E3B07BB476}" type="presParOf" srcId="{090D21B1-BEF4-4F1E-A143-F9B40AE3DBB5}" destId="{231EE47D-892D-4064-BDD0-FC9FBCA71C6B}" srcOrd="9" destOrd="0" presId="urn:microsoft.com/office/officeart/2005/8/layout/default"/>
    <dgm:cxn modelId="{3AC3D4C9-DEE0-4345-A984-ADE22E34CDFE}" type="presParOf" srcId="{090D21B1-BEF4-4F1E-A143-F9B40AE3DBB5}" destId="{D4C65BCC-23C8-470E-90D5-8D77434A9F97}" srcOrd="10" destOrd="0" presId="urn:microsoft.com/office/officeart/2005/8/layout/default"/>
    <dgm:cxn modelId="{AF52B4FC-7749-48C6-B260-8C706A89E121}" type="presParOf" srcId="{090D21B1-BEF4-4F1E-A143-F9B40AE3DBB5}" destId="{3874209C-3480-481D-9DFA-650781CAE65D}" srcOrd="11" destOrd="0" presId="urn:microsoft.com/office/officeart/2005/8/layout/default"/>
    <dgm:cxn modelId="{3F42C046-7501-4D8F-8328-FDAE93C4F4DF}" type="presParOf" srcId="{090D21B1-BEF4-4F1E-A143-F9B40AE3DBB5}" destId="{79DE82AB-ADFA-4C20-BEFE-CE1249EF1879}" srcOrd="12" destOrd="0" presId="urn:microsoft.com/office/officeart/2005/8/layout/default"/>
    <dgm:cxn modelId="{D085E0E6-0C1C-4149-96F3-19DC04D1D57B}" type="presParOf" srcId="{090D21B1-BEF4-4F1E-A143-F9B40AE3DBB5}" destId="{4439F06B-ACA1-4EFF-AF9A-04082EA40AA7}" srcOrd="13" destOrd="0" presId="urn:microsoft.com/office/officeart/2005/8/layout/default"/>
    <dgm:cxn modelId="{516976FD-FC70-4473-9E9F-D1C228C0F1EA}" type="presParOf" srcId="{090D21B1-BEF4-4F1E-A143-F9B40AE3DBB5}" destId="{EF5E0447-5E12-4CB2-8704-5F7FABD45B98}" srcOrd="14" destOrd="0" presId="urn:microsoft.com/office/officeart/2005/8/layout/default"/>
    <dgm:cxn modelId="{53CCEB14-1963-4908-97FD-28FBDA54AC11}" type="presParOf" srcId="{090D21B1-BEF4-4F1E-A143-F9B40AE3DBB5}" destId="{EA2D844A-52FF-4A3F-8BE6-6C584A9FD4ED}" srcOrd="15" destOrd="0" presId="urn:microsoft.com/office/officeart/2005/8/layout/default"/>
    <dgm:cxn modelId="{9AAF327C-3D6F-4605-8F58-0C51FEA4ADD4}" type="presParOf" srcId="{090D21B1-BEF4-4F1E-A143-F9B40AE3DBB5}" destId="{80CB8067-E68E-46D8-8303-34705780B440}" srcOrd="16" destOrd="0" presId="urn:microsoft.com/office/officeart/2005/8/layout/default"/>
  </dgm:cxnLst>
  <dgm:bg>
    <a:solidFill>
      <a:schemeClr val="bg1"/>
    </a:solidFill>
  </dgm:bg>
  <dgm:whole>
    <a:ln>
      <a:solidFill>
        <a:schemeClr val="dk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4C73EF-9FCB-43BD-BF74-D89459C9E494}" type="doc">
      <dgm:prSet loTypeId="urn:microsoft.com/office/officeart/2008/layout/VerticalCurvedList" loCatId="list" qsTypeId="urn:microsoft.com/office/officeart/2005/8/quickstyle/3d2" qsCatId="3D" csTypeId="urn:microsoft.com/office/officeart/2005/8/colors/accent0_1" csCatId="mainScheme" phldr="1"/>
      <dgm:spPr/>
      <dgm:t>
        <a:bodyPr/>
        <a:lstStyle/>
        <a:p>
          <a:endParaRPr lang="nl-NL"/>
        </a:p>
      </dgm:t>
    </dgm:pt>
    <dgm:pt modelId="{363450B7-7F49-4B80-BC09-255832612CD9}">
      <dgm:prSet phldrT="[Text]"/>
      <dgm:spPr/>
      <dgm:t>
        <a:bodyPr/>
        <a:lstStyle/>
        <a:p>
          <a:r>
            <a:rPr lang="en-US" dirty="0" err="1"/>
            <a:t>Introductie</a:t>
          </a:r>
          <a:endParaRPr lang="nl-NL" dirty="0"/>
        </a:p>
      </dgm:t>
    </dgm:pt>
    <dgm:pt modelId="{9D38CB09-8736-477C-A173-648BED4CA693}" type="parTrans" cxnId="{D5C2306C-1CA0-4901-AB21-092213AED8CB}">
      <dgm:prSet/>
      <dgm:spPr/>
      <dgm:t>
        <a:bodyPr/>
        <a:lstStyle/>
        <a:p>
          <a:endParaRPr lang="nl-NL"/>
        </a:p>
      </dgm:t>
    </dgm:pt>
    <dgm:pt modelId="{5BC4AA43-E5C7-4391-946F-2D0AE4AD96A0}" type="sibTrans" cxnId="{D5C2306C-1CA0-4901-AB21-092213AED8CB}">
      <dgm:prSet/>
      <dgm:spPr/>
      <dgm:t>
        <a:bodyPr/>
        <a:lstStyle/>
        <a:p>
          <a:endParaRPr lang="nl-NL"/>
        </a:p>
      </dgm:t>
    </dgm:pt>
    <dgm:pt modelId="{43B51836-1183-4D4F-B3B6-A2ED39F3F5B7}">
      <dgm:prSet phldrT="[Text]"/>
      <dgm:spPr/>
      <dgm:t>
        <a:bodyPr/>
        <a:lstStyle/>
        <a:p>
          <a:r>
            <a:rPr lang="en-US" dirty="0" err="1"/>
            <a:t>Historisch</a:t>
          </a:r>
          <a:r>
            <a:rPr lang="en-US" dirty="0"/>
            <a:t> overzicht</a:t>
          </a:r>
          <a:endParaRPr lang="nl-NL" dirty="0"/>
        </a:p>
      </dgm:t>
    </dgm:pt>
    <dgm:pt modelId="{781CCD85-27D1-47C6-8141-64D71C01FB47}" type="parTrans" cxnId="{1871E04D-3770-4B4C-B5A0-2F1128DCABDD}">
      <dgm:prSet/>
      <dgm:spPr/>
      <dgm:t>
        <a:bodyPr/>
        <a:lstStyle/>
        <a:p>
          <a:endParaRPr lang="nl-NL"/>
        </a:p>
      </dgm:t>
    </dgm:pt>
    <dgm:pt modelId="{62437685-F819-46B8-91E3-12952283282B}" type="sibTrans" cxnId="{1871E04D-3770-4B4C-B5A0-2F1128DCABDD}">
      <dgm:prSet/>
      <dgm:spPr/>
      <dgm:t>
        <a:bodyPr/>
        <a:lstStyle/>
        <a:p>
          <a:endParaRPr lang="nl-NL"/>
        </a:p>
      </dgm:t>
    </dgm:pt>
    <dgm:pt modelId="{A8147918-1C22-4E78-A56D-9B58375B3FA9}">
      <dgm:prSet phldrT="[Text]"/>
      <dgm:spPr/>
      <dgm:t>
        <a:bodyPr/>
        <a:lstStyle/>
        <a:p>
          <a:r>
            <a:rPr lang="en-US" dirty="0" err="1"/>
            <a:t>Relatie</a:t>
          </a:r>
          <a:r>
            <a:rPr lang="en-US" dirty="0"/>
            <a:t> tussen </a:t>
          </a:r>
          <a:r>
            <a:rPr lang="en-US" dirty="0" err="1"/>
            <a:t>geluidsbelasting</a:t>
          </a:r>
          <a:r>
            <a:rPr lang="en-US" dirty="0"/>
            <a:t> en hinder</a:t>
          </a:r>
          <a:endParaRPr lang="nl-NL" dirty="0"/>
        </a:p>
      </dgm:t>
    </dgm:pt>
    <dgm:pt modelId="{8B10F542-0FFD-4A0A-B15E-5CE05107822A}" type="parTrans" cxnId="{01500563-0989-4CAA-9A66-3A6DB26823B4}">
      <dgm:prSet/>
      <dgm:spPr/>
      <dgm:t>
        <a:bodyPr/>
        <a:lstStyle/>
        <a:p>
          <a:endParaRPr lang="nl-NL"/>
        </a:p>
      </dgm:t>
    </dgm:pt>
    <dgm:pt modelId="{DB242FE2-DEFF-4EEB-B245-57E5DA28F9E5}" type="sibTrans" cxnId="{01500563-0989-4CAA-9A66-3A6DB26823B4}">
      <dgm:prSet/>
      <dgm:spPr/>
      <dgm:t>
        <a:bodyPr/>
        <a:lstStyle/>
        <a:p>
          <a:endParaRPr lang="nl-NL"/>
        </a:p>
      </dgm:t>
    </dgm:pt>
    <dgm:pt modelId="{1AE819FB-F79E-47F6-B116-B0EC9E27BD30}">
      <dgm:prSet phldrT="[Text]"/>
      <dgm:spPr/>
      <dgm:t>
        <a:bodyPr/>
        <a:lstStyle/>
        <a:p>
          <a:r>
            <a:rPr lang="en-US" dirty="0"/>
            <a:t>Meting van geluid rond </a:t>
          </a:r>
          <a:r>
            <a:rPr lang="en-US" dirty="0" err="1"/>
            <a:t>luchthavens</a:t>
          </a:r>
          <a:endParaRPr lang="nl-NL" dirty="0"/>
        </a:p>
      </dgm:t>
    </dgm:pt>
    <dgm:pt modelId="{5174F348-3816-4093-95E4-016A87DFDD69}" type="parTrans" cxnId="{5F6D3D0B-D27E-485B-B5D4-41C885F4B4F1}">
      <dgm:prSet/>
      <dgm:spPr/>
      <dgm:t>
        <a:bodyPr/>
        <a:lstStyle/>
        <a:p>
          <a:endParaRPr lang="nl-NL"/>
        </a:p>
      </dgm:t>
    </dgm:pt>
    <dgm:pt modelId="{8A56A9A4-EE07-4779-B5EA-E2182A20B1BA}" type="sibTrans" cxnId="{5F6D3D0B-D27E-485B-B5D4-41C885F4B4F1}">
      <dgm:prSet/>
      <dgm:spPr/>
      <dgm:t>
        <a:bodyPr/>
        <a:lstStyle/>
        <a:p>
          <a:endParaRPr lang="nl-NL"/>
        </a:p>
      </dgm:t>
    </dgm:pt>
    <dgm:pt modelId="{81B9C941-02F3-414E-A6AD-407B768C1EA8}">
      <dgm:prSet phldrT="[Text]"/>
      <dgm:spPr/>
      <dgm:t>
        <a:bodyPr/>
        <a:lstStyle/>
        <a:p>
          <a:r>
            <a:rPr lang="en-US" b="1" dirty="0">
              <a:solidFill>
                <a:srgbClr val="FF0000"/>
              </a:solidFill>
              <a:effectLst/>
            </a:rPr>
            <a:t>Voorstel </a:t>
          </a:r>
          <a:r>
            <a:rPr lang="en-US" b="1" dirty="0" err="1">
              <a:solidFill>
                <a:srgbClr val="FF0000"/>
              </a:solidFill>
              <a:effectLst/>
            </a:rPr>
            <a:t>invulling</a:t>
          </a:r>
          <a:r>
            <a:rPr lang="en-US" b="1" dirty="0">
              <a:solidFill>
                <a:srgbClr val="FF0000"/>
              </a:solidFill>
              <a:effectLst/>
            </a:rPr>
            <a:t> </a:t>
          </a:r>
          <a:r>
            <a:rPr lang="en-US" b="1" dirty="0" err="1">
              <a:solidFill>
                <a:srgbClr val="FF0000"/>
              </a:solidFill>
              <a:effectLst/>
            </a:rPr>
            <a:t>vervolgactiviteiten</a:t>
          </a:r>
          <a:endParaRPr lang="nl-NL" b="1" dirty="0">
            <a:solidFill>
              <a:srgbClr val="FF0000"/>
            </a:solidFill>
            <a:effectLst/>
          </a:endParaRPr>
        </a:p>
      </dgm:t>
    </dgm:pt>
    <dgm:pt modelId="{BE979FCC-F803-469B-A683-F5D492700B0A}" type="parTrans" cxnId="{38FE2D78-DB65-4D3B-A30B-95FFF05BF8AE}">
      <dgm:prSet/>
      <dgm:spPr/>
      <dgm:t>
        <a:bodyPr/>
        <a:lstStyle/>
        <a:p>
          <a:endParaRPr lang="nl-NL"/>
        </a:p>
      </dgm:t>
    </dgm:pt>
    <dgm:pt modelId="{F8F04368-CCAE-48BB-ACA0-80ED2642C6F4}" type="sibTrans" cxnId="{38FE2D78-DB65-4D3B-A30B-95FFF05BF8AE}">
      <dgm:prSet/>
      <dgm:spPr/>
      <dgm:t>
        <a:bodyPr/>
        <a:lstStyle/>
        <a:p>
          <a:endParaRPr lang="nl-NL"/>
        </a:p>
      </dgm:t>
    </dgm:pt>
    <dgm:pt modelId="{AE5D4463-1D65-42C2-8504-49B9C86EB5D7}">
      <dgm:prSet phldrT="[Text]"/>
      <dgm:spPr/>
      <dgm:t>
        <a:bodyPr/>
        <a:lstStyle/>
        <a:p>
          <a:r>
            <a:rPr lang="en-US" dirty="0" err="1"/>
            <a:t>Berekening</a:t>
          </a:r>
          <a:r>
            <a:rPr lang="en-US" dirty="0"/>
            <a:t> van geluid rond </a:t>
          </a:r>
          <a:r>
            <a:rPr lang="en-US" dirty="0" err="1"/>
            <a:t>luchthavens</a:t>
          </a:r>
          <a:endParaRPr lang="nl-NL" dirty="0"/>
        </a:p>
      </dgm:t>
    </dgm:pt>
    <dgm:pt modelId="{D8C2BEB5-8ABC-4F22-9DD0-1C3D0E9941D4}" type="parTrans" cxnId="{A03F91FC-2671-446A-BF62-910642585891}">
      <dgm:prSet/>
      <dgm:spPr/>
      <dgm:t>
        <a:bodyPr/>
        <a:lstStyle/>
        <a:p>
          <a:endParaRPr lang="nl-NL"/>
        </a:p>
      </dgm:t>
    </dgm:pt>
    <dgm:pt modelId="{67CF2C8A-356D-4F4E-B548-B4D24DA1711A}" type="sibTrans" cxnId="{A03F91FC-2671-446A-BF62-910642585891}">
      <dgm:prSet/>
      <dgm:spPr/>
      <dgm:t>
        <a:bodyPr/>
        <a:lstStyle/>
        <a:p>
          <a:endParaRPr lang="nl-NL"/>
        </a:p>
      </dgm:t>
    </dgm:pt>
    <dgm:pt modelId="{46E46A57-4EAF-4FC6-BE42-C4A19B745F8F}">
      <dgm:prSet phldrT="[Text]"/>
      <dgm:spPr/>
      <dgm:t>
        <a:bodyPr/>
        <a:lstStyle/>
        <a:p>
          <a:r>
            <a:rPr lang="en-US" dirty="0" err="1"/>
            <a:t>Combinaties</a:t>
          </a:r>
          <a:r>
            <a:rPr lang="en-US" dirty="0"/>
            <a:t> van meten en rekenen</a:t>
          </a:r>
          <a:endParaRPr lang="nl-NL" dirty="0"/>
        </a:p>
      </dgm:t>
    </dgm:pt>
    <dgm:pt modelId="{107699F3-383C-4D6F-AEB3-7FCA9CB6AAA5}" type="parTrans" cxnId="{ACBA3F39-40EB-4365-907B-690E9368E0ED}">
      <dgm:prSet/>
      <dgm:spPr/>
      <dgm:t>
        <a:bodyPr/>
        <a:lstStyle/>
        <a:p>
          <a:endParaRPr lang="nl-NL"/>
        </a:p>
      </dgm:t>
    </dgm:pt>
    <dgm:pt modelId="{73B99200-A6AA-47A5-AF30-BD9DEDC9A4DD}" type="sibTrans" cxnId="{ACBA3F39-40EB-4365-907B-690E9368E0ED}">
      <dgm:prSet/>
      <dgm:spPr/>
      <dgm:t>
        <a:bodyPr/>
        <a:lstStyle/>
        <a:p>
          <a:endParaRPr lang="nl-NL"/>
        </a:p>
      </dgm:t>
    </dgm:pt>
    <dgm:pt modelId="{5F697C6E-4173-493D-B92D-8C06053E9443}" type="pres">
      <dgm:prSet presAssocID="{5D4C73EF-9FCB-43BD-BF74-D89459C9E494}" presName="Name0" presStyleCnt="0">
        <dgm:presLayoutVars>
          <dgm:chMax val="7"/>
          <dgm:chPref val="7"/>
          <dgm:dir/>
        </dgm:presLayoutVars>
      </dgm:prSet>
      <dgm:spPr/>
    </dgm:pt>
    <dgm:pt modelId="{D37FD3DC-3EFF-40AA-A0D0-C51692FE99A3}" type="pres">
      <dgm:prSet presAssocID="{5D4C73EF-9FCB-43BD-BF74-D89459C9E494}" presName="Name1" presStyleCnt="0"/>
      <dgm:spPr/>
    </dgm:pt>
    <dgm:pt modelId="{A8875E88-BC30-4DBC-9766-30659BCB3BE4}" type="pres">
      <dgm:prSet presAssocID="{5D4C73EF-9FCB-43BD-BF74-D89459C9E494}" presName="cycle" presStyleCnt="0"/>
      <dgm:spPr/>
    </dgm:pt>
    <dgm:pt modelId="{A7802EAD-4F9F-41D7-BDB5-238AC92E6CF8}" type="pres">
      <dgm:prSet presAssocID="{5D4C73EF-9FCB-43BD-BF74-D89459C9E494}" presName="srcNode" presStyleLbl="node1" presStyleIdx="0" presStyleCnt="7"/>
      <dgm:spPr/>
    </dgm:pt>
    <dgm:pt modelId="{E4BB62AE-D691-4D6F-9135-957AFBFF39F3}" type="pres">
      <dgm:prSet presAssocID="{5D4C73EF-9FCB-43BD-BF74-D89459C9E494}" presName="conn" presStyleLbl="parChTrans1D2" presStyleIdx="0" presStyleCnt="1"/>
      <dgm:spPr/>
    </dgm:pt>
    <dgm:pt modelId="{32F1F985-9098-481F-8FB2-F2E3F47E0BD3}" type="pres">
      <dgm:prSet presAssocID="{5D4C73EF-9FCB-43BD-BF74-D89459C9E494}" presName="extraNode" presStyleLbl="node1" presStyleIdx="0" presStyleCnt="7"/>
      <dgm:spPr/>
    </dgm:pt>
    <dgm:pt modelId="{6E9E6CC5-3D80-43CC-9656-3ACFA4A8A771}" type="pres">
      <dgm:prSet presAssocID="{5D4C73EF-9FCB-43BD-BF74-D89459C9E494}" presName="dstNode" presStyleLbl="node1" presStyleIdx="0" presStyleCnt="7"/>
      <dgm:spPr/>
    </dgm:pt>
    <dgm:pt modelId="{460AB93A-E1A6-4757-AE74-A5569DB9B5E5}" type="pres">
      <dgm:prSet presAssocID="{363450B7-7F49-4B80-BC09-255832612CD9}" presName="text_1" presStyleLbl="node1" presStyleIdx="0" presStyleCnt="7">
        <dgm:presLayoutVars>
          <dgm:bulletEnabled val="1"/>
        </dgm:presLayoutVars>
      </dgm:prSet>
      <dgm:spPr/>
    </dgm:pt>
    <dgm:pt modelId="{FAA8ABFE-EB75-4BCD-8D82-31E0FBAA69B4}" type="pres">
      <dgm:prSet presAssocID="{363450B7-7F49-4B80-BC09-255832612CD9}" presName="accent_1" presStyleCnt="0"/>
      <dgm:spPr/>
    </dgm:pt>
    <dgm:pt modelId="{402FFAAA-7E8D-4B4A-9D61-118BDEB75F19}" type="pres">
      <dgm:prSet presAssocID="{363450B7-7F49-4B80-BC09-255832612CD9}" presName="accentRepeatNode" presStyleLbl="solidFgAcc1" presStyleIdx="0" presStyleCnt="7"/>
      <dgm:spPr/>
    </dgm:pt>
    <dgm:pt modelId="{0197BD63-6157-4EA7-8654-3D2F955D9F50}" type="pres">
      <dgm:prSet presAssocID="{43B51836-1183-4D4F-B3B6-A2ED39F3F5B7}" presName="text_2" presStyleLbl="node1" presStyleIdx="1" presStyleCnt="7">
        <dgm:presLayoutVars>
          <dgm:bulletEnabled val="1"/>
        </dgm:presLayoutVars>
      </dgm:prSet>
      <dgm:spPr/>
    </dgm:pt>
    <dgm:pt modelId="{62DE4B71-7999-4E8C-BE04-F59A3371F56B}" type="pres">
      <dgm:prSet presAssocID="{43B51836-1183-4D4F-B3B6-A2ED39F3F5B7}" presName="accent_2" presStyleCnt="0"/>
      <dgm:spPr/>
    </dgm:pt>
    <dgm:pt modelId="{1355F16D-CEDF-4A9A-B429-1CA7FCDBA4D5}" type="pres">
      <dgm:prSet presAssocID="{43B51836-1183-4D4F-B3B6-A2ED39F3F5B7}" presName="accentRepeatNode" presStyleLbl="solidFgAcc1" presStyleIdx="1" presStyleCnt="7"/>
      <dgm:spPr/>
    </dgm:pt>
    <dgm:pt modelId="{734A21DE-D9B4-4451-87D8-D2717B058E7F}" type="pres">
      <dgm:prSet presAssocID="{A8147918-1C22-4E78-A56D-9B58375B3FA9}" presName="text_3" presStyleLbl="node1" presStyleIdx="2" presStyleCnt="7">
        <dgm:presLayoutVars>
          <dgm:bulletEnabled val="1"/>
        </dgm:presLayoutVars>
      </dgm:prSet>
      <dgm:spPr/>
    </dgm:pt>
    <dgm:pt modelId="{3590EC65-920A-4C4C-B63C-7DAAE503BD57}" type="pres">
      <dgm:prSet presAssocID="{A8147918-1C22-4E78-A56D-9B58375B3FA9}" presName="accent_3" presStyleCnt="0"/>
      <dgm:spPr/>
    </dgm:pt>
    <dgm:pt modelId="{2A0D3B96-C566-4A56-8C7E-E825C46C3273}" type="pres">
      <dgm:prSet presAssocID="{A8147918-1C22-4E78-A56D-9B58375B3FA9}" presName="accentRepeatNode" presStyleLbl="solidFgAcc1" presStyleIdx="2" presStyleCnt="7"/>
      <dgm:spPr/>
    </dgm:pt>
    <dgm:pt modelId="{6234A972-214F-42A0-A5D6-36F3B0888951}" type="pres">
      <dgm:prSet presAssocID="{AE5D4463-1D65-42C2-8504-49B9C86EB5D7}" presName="text_4" presStyleLbl="node1" presStyleIdx="3" presStyleCnt="7">
        <dgm:presLayoutVars>
          <dgm:bulletEnabled val="1"/>
        </dgm:presLayoutVars>
      </dgm:prSet>
      <dgm:spPr/>
    </dgm:pt>
    <dgm:pt modelId="{AA018836-BB23-4795-BFA0-A99C32CB7B55}" type="pres">
      <dgm:prSet presAssocID="{AE5D4463-1D65-42C2-8504-49B9C86EB5D7}" presName="accent_4" presStyleCnt="0"/>
      <dgm:spPr/>
    </dgm:pt>
    <dgm:pt modelId="{F8318448-8CC7-4E92-A8F9-05A76DD4493F}" type="pres">
      <dgm:prSet presAssocID="{AE5D4463-1D65-42C2-8504-49B9C86EB5D7}" presName="accentRepeatNode" presStyleLbl="solidFgAcc1" presStyleIdx="3" presStyleCnt="7"/>
      <dgm:spPr/>
    </dgm:pt>
    <dgm:pt modelId="{86E78D90-243A-4F2F-87D2-779ACC2B6497}" type="pres">
      <dgm:prSet presAssocID="{1AE819FB-F79E-47F6-B116-B0EC9E27BD30}" presName="text_5" presStyleLbl="node1" presStyleIdx="4" presStyleCnt="7">
        <dgm:presLayoutVars>
          <dgm:bulletEnabled val="1"/>
        </dgm:presLayoutVars>
      </dgm:prSet>
      <dgm:spPr/>
    </dgm:pt>
    <dgm:pt modelId="{287D19DE-E8A4-46C5-B66A-B839787AA646}" type="pres">
      <dgm:prSet presAssocID="{1AE819FB-F79E-47F6-B116-B0EC9E27BD30}" presName="accent_5" presStyleCnt="0"/>
      <dgm:spPr/>
    </dgm:pt>
    <dgm:pt modelId="{7F0502CD-86A7-4DA0-AE43-C3FFE75E8A14}" type="pres">
      <dgm:prSet presAssocID="{1AE819FB-F79E-47F6-B116-B0EC9E27BD30}" presName="accentRepeatNode" presStyleLbl="solidFgAcc1" presStyleIdx="4" presStyleCnt="7"/>
      <dgm:spPr/>
    </dgm:pt>
    <dgm:pt modelId="{74213414-0DCA-4670-8E67-69BEB5CC1AA0}" type="pres">
      <dgm:prSet presAssocID="{46E46A57-4EAF-4FC6-BE42-C4A19B745F8F}" presName="text_6" presStyleLbl="node1" presStyleIdx="5" presStyleCnt="7">
        <dgm:presLayoutVars>
          <dgm:bulletEnabled val="1"/>
        </dgm:presLayoutVars>
      </dgm:prSet>
      <dgm:spPr/>
    </dgm:pt>
    <dgm:pt modelId="{610CEEF9-D7EA-4807-B244-2D73EA967BEB}" type="pres">
      <dgm:prSet presAssocID="{46E46A57-4EAF-4FC6-BE42-C4A19B745F8F}" presName="accent_6" presStyleCnt="0"/>
      <dgm:spPr/>
    </dgm:pt>
    <dgm:pt modelId="{0E6CABD0-57C6-4A81-A242-187267A0F8C7}" type="pres">
      <dgm:prSet presAssocID="{46E46A57-4EAF-4FC6-BE42-C4A19B745F8F}" presName="accentRepeatNode" presStyleLbl="solidFgAcc1" presStyleIdx="5" presStyleCnt="7"/>
      <dgm:spPr/>
    </dgm:pt>
    <dgm:pt modelId="{ADA7F1C3-58A4-41A3-AA7C-1D446ED2E510}" type="pres">
      <dgm:prSet presAssocID="{81B9C941-02F3-414E-A6AD-407B768C1EA8}" presName="text_7" presStyleLbl="node1" presStyleIdx="6" presStyleCnt="7">
        <dgm:presLayoutVars>
          <dgm:bulletEnabled val="1"/>
        </dgm:presLayoutVars>
      </dgm:prSet>
      <dgm:spPr/>
    </dgm:pt>
    <dgm:pt modelId="{0463278F-9262-4FAC-BB99-EC4F1C4BAE96}" type="pres">
      <dgm:prSet presAssocID="{81B9C941-02F3-414E-A6AD-407B768C1EA8}" presName="accent_7" presStyleCnt="0"/>
      <dgm:spPr/>
    </dgm:pt>
    <dgm:pt modelId="{8246F95C-CDE0-4D93-95FB-DCBB4592DA43}" type="pres">
      <dgm:prSet presAssocID="{81B9C941-02F3-414E-A6AD-407B768C1EA8}" presName="accentRepeatNode" presStyleLbl="solidFgAcc1" presStyleIdx="6" presStyleCnt="7"/>
      <dgm:spPr/>
    </dgm:pt>
  </dgm:ptLst>
  <dgm:cxnLst>
    <dgm:cxn modelId="{5F6D3D0B-D27E-485B-B5D4-41C885F4B4F1}" srcId="{5D4C73EF-9FCB-43BD-BF74-D89459C9E494}" destId="{1AE819FB-F79E-47F6-B116-B0EC9E27BD30}" srcOrd="4" destOrd="0" parTransId="{5174F348-3816-4093-95E4-016A87DFDD69}" sibTransId="{8A56A9A4-EE07-4779-B5EA-E2182A20B1BA}"/>
    <dgm:cxn modelId="{20AD4B15-956C-4CC7-B118-D7F97D10095A}" type="presOf" srcId="{5D4C73EF-9FCB-43BD-BF74-D89459C9E494}" destId="{5F697C6E-4173-493D-B92D-8C06053E9443}" srcOrd="0" destOrd="0" presId="urn:microsoft.com/office/officeart/2008/layout/VerticalCurvedList"/>
    <dgm:cxn modelId="{1B8EF21E-94D7-4459-BE8B-21C08373856B}" type="presOf" srcId="{81B9C941-02F3-414E-A6AD-407B768C1EA8}" destId="{ADA7F1C3-58A4-41A3-AA7C-1D446ED2E510}" srcOrd="0" destOrd="0" presId="urn:microsoft.com/office/officeart/2008/layout/VerticalCurvedList"/>
    <dgm:cxn modelId="{639E7732-B0CF-4AD1-8DF5-5884857ABD59}" type="presOf" srcId="{46E46A57-4EAF-4FC6-BE42-C4A19B745F8F}" destId="{74213414-0DCA-4670-8E67-69BEB5CC1AA0}" srcOrd="0" destOrd="0" presId="urn:microsoft.com/office/officeart/2008/layout/VerticalCurvedList"/>
    <dgm:cxn modelId="{ACBA3F39-40EB-4365-907B-690E9368E0ED}" srcId="{5D4C73EF-9FCB-43BD-BF74-D89459C9E494}" destId="{46E46A57-4EAF-4FC6-BE42-C4A19B745F8F}" srcOrd="5" destOrd="0" parTransId="{107699F3-383C-4D6F-AEB3-7FCA9CB6AAA5}" sibTransId="{73B99200-A6AA-47A5-AF30-BD9DEDC9A4DD}"/>
    <dgm:cxn modelId="{BA89653C-A1C0-48E9-91A0-297AB7CA84D7}" type="presOf" srcId="{1AE819FB-F79E-47F6-B116-B0EC9E27BD30}" destId="{86E78D90-243A-4F2F-87D2-779ACC2B6497}" srcOrd="0" destOrd="0" presId="urn:microsoft.com/office/officeart/2008/layout/VerticalCurvedList"/>
    <dgm:cxn modelId="{01500563-0989-4CAA-9A66-3A6DB26823B4}" srcId="{5D4C73EF-9FCB-43BD-BF74-D89459C9E494}" destId="{A8147918-1C22-4E78-A56D-9B58375B3FA9}" srcOrd="2" destOrd="0" parTransId="{8B10F542-0FFD-4A0A-B15E-5CE05107822A}" sibTransId="{DB242FE2-DEFF-4EEB-B245-57E5DA28F9E5}"/>
    <dgm:cxn modelId="{C8D1B446-B9AD-4A18-BF06-35DF530B8E7A}" type="presOf" srcId="{AE5D4463-1D65-42C2-8504-49B9C86EB5D7}" destId="{6234A972-214F-42A0-A5D6-36F3B0888951}" srcOrd="0" destOrd="0" presId="urn:microsoft.com/office/officeart/2008/layout/VerticalCurvedList"/>
    <dgm:cxn modelId="{D5C2306C-1CA0-4901-AB21-092213AED8CB}" srcId="{5D4C73EF-9FCB-43BD-BF74-D89459C9E494}" destId="{363450B7-7F49-4B80-BC09-255832612CD9}" srcOrd="0" destOrd="0" parTransId="{9D38CB09-8736-477C-A173-648BED4CA693}" sibTransId="{5BC4AA43-E5C7-4391-946F-2D0AE4AD96A0}"/>
    <dgm:cxn modelId="{1871E04D-3770-4B4C-B5A0-2F1128DCABDD}" srcId="{5D4C73EF-9FCB-43BD-BF74-D89459C9E494}" destId="{43B51836-1183-4D4F-B3B6-A2ED39F3F5B7}" srcOrd="1" destOrd="0" parTransId="{781CCD85-27D1-47C6-8141-64D71C01FB47}" sibTransId="{62437685-F819-46B8-91E3-12952283282B}"/>
    <dgm:cxn modelId="{E0EF9F73-A8BB-4345-8F7C-3614FE84A89F}" type="presOf" srcId="{5BC4AA43-E5C7-4391-946F-2D0AE4AD96A0}" destId="{E4BB62AE-D691-4D6F-9135-957AFBFF39F3}" srcOrd="0" destOrd="0" presId="urn:microsoft.com/office/officeart/2008/layout/VerticalCurvedList"/>
    <dgm:cxn modelId="{38FE2D78-DB65-4D3B-A30B-95FFF05BF8AE}" srcId="{5D4C73EF-9FCB-43BD-BF74-D89459C9E494}" destId="{81B9C941-02F3-414E-A6AD-407B768C1EA8}" srcOrd="6" destOrd="0" parTransId="{BE979FCC-F803-469B-A683-F5D492700B0A}" sibTransId="{F8F04368-CCAE-48BB-ACA0-80ED2642C6F4}"/>
    <dgm:cxn modelId="{1FF66592-2127-4A46-8674-EFA2A08A0EFE}" type="presOf" srcId="{A8147918-1C22-4E78-A56D-9B58375B3FA9}" destId="{734A21DE-D9B4-4451-87D8-D2717B058E7F}" srcOrd="0" destOrd="0" presId="urn:microsoft.com/office/officeart/2008/layout/VerticalCurvedList"/>
    <dgm:cxn modelId="{BD55DAB2-7934-4CFC-A59B-5FF38CC506D1}" type="presOf" srcId="{363450B7-7F49-4B80-BC09-255832612CD9}" destId="{460AB93A-E1A6-4757-AE74-A5569DB9B5E5}" srcOrd="0" destOrd="0" presId="urn:microsoft.com/office/officeart/2008/layout/VerticalCurvedList"/>
    <dgm:cxn modelId="{C1573BCC-BD1D-4557-AA80-B25659530C43}" type="presOf" srcId="{43B51836-1183-4D4F-B3B6-A2ED39F3F5B7}" destId="{0197BD63-6157-4EA7-8654-3D2F955D9F50}" srcOrd="0" destOrd="0" presId="urn:microsoft.com/office/officeart/2008/layout/VerticalCurvedList"/>
    <dgm:cxn modelId="{A03F91FC-2671-446A-BF62-910642585891}" srcId="{5D4C73EF-9FCB-43BD-BF74-D89459C9E494}" destId="{AE5D4463-1D65-42C2-8504-49B9C86EB5D7}" srcOrd="3" destOrd="0" parTransId="{D8C2BEB5-8ABC-4F22-9DD0-1C3D0E9941D4}" sibTransId="{67CF2C8A-356D-4F4E-B548-B4D24DA1711A}"/>
    <dgm:cxn modelId="{C4205033-1087-48EB-B338-9CD123394CE4}" type="presParOf" srcId="{5F697C6E-4173-493D-B92D-8C06053E9443}" destId="{D37FD3DC-3EFF-40AA-A0D0-C51692FE99A3}" srcOrd="0" destOrd="0" presId="urn:microsoft.com/office/officeart/2008/layout/VerticalCurvedList"/>
    <dgm:cxn modelId="{3DE5CB32-B3B5-4726-A0A1-A16EB41264D6}" type="presParOf" srcId="{D37FD3DC-3EFF-40AA-A0D0-C51692FE99A3}" destId="{A8875E88-BC30-4DBC-9766-30659BCB3BE4}" srcOrd="0" destOrd="0" presId="urn:microsoft.com/office/officeart/2008/layout/VerticalCurvedList"/>
    <dgm:cxn modelId="{13F37FFC-D8CC-4EB3-9C06-1470E77FA622}" type="presParOf" srcId="{A8875E88-BC30-4DBC-9766-30659BCB3BE4}" destId="{A7802EAD-4F9F-41D7-BDB5-238AC92E6CF8}" srcOrd="0" destOrd="0" presId="urn:microsoft.com/office/officeart/2008/layout/VerticalCurvedList"/>
    <dgm:cxn modelId="{CB9B32B3-38D2-45E2-9B5C-E9FD118C864A}" type="presParOf" srcId="{A8875E88-BC30-4DBC-9766-30659BCB3BE4}" destId="{E4BB62AE-D691-4D6F-9135-957AFBFF39F3}" srcOrd="1" destOrd="0" presId="urn:microsoft.com/office/officeart/2008/layout/VerticalCurvedList"/>
    <dgm:cxn modelId="{F86FF46E-AD35-428A-8F3B-D2863E71D818}" type="presParOf" srcId="{A8875E88-BC30-4DBC-9766-30659BCB3BE4}" destId="{32F1F985-9098-481F-8FB2-F2E3F47E0BD3}" srcOrd="2" destOrd="0" presId="urn:microsoft.com/office/officeart/2008/layout/VerticalCurvedList"/>
    <dgm:cxn modelId="{880F77B9-9A33-4F60-A31B-0112F731879C}" type="presParOf" srcId="{A8875E88-BC30-4DBC-9766-30659BCB3BE4}" destId="{6E9E6CC5-3D80-43CC-9656-3ACFA4A8A771}" srcOrd="3" destOrd="0" presId="urn:microsoft.com/office/officeart/2008/layout/VerticalCurvedList"/>
    <dgm:cxn modelId="{8FA1520A-072F-496D-B68B-19713B1FB356}" type="presParOf" srcId="{D37FD3DC-3EFF-40AA-A0D0-C51692FE99A3}" destId="{460AB93A-E1A6-4757-AE74-A5569DB9B5E5}" srcOrd="1" destOrd="0" presId="urn:microsoft.com/office/officeart/2008/layout/VerticalCurvedList"/>
    <dgm:cxn modelId="{01F850D1-5708-441B-BB27-FFAB0E91B42E}" type="presParOf" srcId="{D37FD3DC-3EFF-40AA-A0D0-C51692FE99A3}" destId="{FAA8ABFE-EB75-4BCD-8D82-31E0FBAA69B4}" srcOrd="2" destOrd="0" presId="urn:microsoft.com/office/officeart/2008/layout/VerticalCurvedList"/>
    <dgm:cxn modelId="{6EC47DDF-6460-4F5E-ADBE-C04EF5A2B8C1}" type="presParOf" srcId="{FAA8ABFE-EB75-4BCD-8D82-31E0FBAA69B4}" destId="{402FFAAA-7E8D-4B4A-9D61-118BDEB75F19}" srcOrd="0" destOrd="0" presId="urn:microsoft.com/office/officeart/2008/layout/VerticalCurvedList"/>
    <dgm:cxn modelId="{B950823B-962A-4646-BE52-E97A252D5988}" type="presParOf" srcId="{D37FD3DC-3EFF-40AA-A0D0-C51692FE99A3}" destId="{0197BD63-6157-4EA7-8654-3D2F955D9F50}" srcOrd="3" destOrd="0" presId="urn:microsoft.com/office/officeart/2008/layout/VerticalCurvedList"/>
    <dgm:cxn modelId="{16235785-D27A-4B46-A20B-2938DE857371}" type="presParOf" srcId="{D37FD3DC-3EFF-40AA-A0D0-C51692FE99A3}" destId="{62DE4B71-7999-4E8C-BE04-F59A3371F56B}" srcOrd="4" destOrd="0" presId="urn:microsoft.com/office/officeart/2008/layout/VerticalCurvedList"/>
    <dgm:cxn modelId="{43960CF1-E52A-4FA7-BE43-546DCEDBA6A2}" type="presParOf" srcId="{62DE4B71-7999-4E8C-BE04-F59A3371F56B}" destId="{1355F16D-CEDF-4A9A-B429-1CA7FCDBA4D5}" srcOrd="0" destOrd="0" presId="urn:microsoft.com/office/officeart/2008/layout/VerticalCurvedList"/>
    <dgm:cxn modelId="{A88DE9B2-F5F3-4CB2-99AC-8B0A6BFA2684}" type="presParOf" srcId="{D37FD3DC-3EFF-40AA-A0D0-C51692FE99A3}" destId="{734A21DE-D9B4-4451-87D8-D2717B058E7F}" srcOrd="5" destOrd="0" presId="urn:microsoft.com/office/officeart/2008/layout/VerticalCurvedList"/>
    <dgm:cxn modelId="{4844BBAB-31F8-4A8C-872C-08FE125F4B2C}" type="presParOf" srcId="{D37FD3DC-3EFF-40AA-A0D0-C51692FE99A3}" destId="{3590EC65-920A-4C4C-B63C-7DAAE503BD57}" srcOrd="6" destOrd="0" presId="urn:microsoft.com/office/officeart/2008/layout/VerticalCurvedList"/>
    <dgm:cxn modelId="{898FEFE6-A63C-4177-A2C3-21258BE7DAD0}" type="presParOf" srcId="{3590EC65-920A-4C4C-B63C-7DAAE503BD57}" destId="{2A0D3B96-C566-4A56-8C7E-E825C46C3273}" srcOrd="0" destOrd="0" presId="urn:microsoft.com/office/officeart/2008/layout/VerticalCurvedList"/>
    <dgm:cxn modelId="{9E0660EE-F5DB-44DC-8496-ED3EFC7E3A75}" type="presParOf" srcId="{D37FD3DC-3EFF-40AA-A0D0-C51692FE99A3}" destId="{6234A972-214F-42A0-A5D6-36F3B0888951}" srcOrd="7" destOrd="0" presId="urn:microsoft.com/office/officeart/2008/layout/VerticalCurvedList"/>
    <dgm:cxn modelId="{BE5749A1-211F-499B-B934-1355B6D3B72A}" type="presParOf" srcId="{D37FD3DC-3EFF-40AA-A0D0-C51692FE99A3}" destId="{AA018836-BB23-4795-BFA0-A99C32CB7B55}" srcOrd="8" destOrd="0" presId="urn:microsoft.com/office/officeart/2008/layout/VerticalCurvedList"/>
    <dgm:cxn modelId="{F5D59DB8-E9B7-446A-8DAA-7CC12E322BD5}" type="presParOf" srcId="{AA018836-BB23-4795-BFA0-A99C32CB7B55}" destId="{F8318448-8CC7-4E92-A8F9-05A76DD4493F}" srcOrd="0" destOrd="0" presId="urn:microsoft.com/office/officeart/2008/layout/VerticalCurvedList"/>
    <dgm:cxn modelId="{E789C9F8-4356-4151-82EF-51BF65093C1B}" type="presParOf" srcId="{D37FD3DC-3EFF-40AA-A0D0-C51692FE99A3}" destId="{86E78D90-243A-4F2F-87D2-779ACC2B6497}" srcOrd="9" destOrd="0" presId="urn:microsoft.com/office/officeart/2008/layout/VerticalCurvedList"/>
    <dgm:cxn modelId="{8AE05C55-151E-463F-94B2-EA7EFBC0A822}" type="presParOf" srcId="{D37FD3DC-3EFF-40AA-A0D0-C51692FE99A3}" destId="{287D19DE-E8A4-46C5-B66A-B839787AA646}" srcOrd="10" destOrd="0" presId="urn:microsoft.com/office/officeart/2008/layout/VerticalCurvedList"/>
    <dgm:cxn modelId="{8AAF26F5-C4B7-4B5A-BA8F-6FFD35F29F82}" type="presParOf" srcId="{287D19DE-E8A4-46C5-B66A-B839787AA646}" destId="{7F0502CD-86A7-4DA0-AE43-C3FFE75E8A14}" srcOrd="0" destOrd="0" presId="urn:microsoft.com/office/officeart/2008/layout/VerticalCurvedList"/>
    <dgm:cxn modelId="{0D07FC90-9E12-43FD-A38F-F4EB62447CCA}" type="presParOf" srcId="{D37FD3DC-3EFF-40AA-A0D0-C51692FE99A3}" destId="{74213414-0DCA-4670-8E67-69BEB5CC1AA0}" srcOrd="11" destOrd="0" presId="urn:microsoft.com/office/officeart/2008/layout/VerticalCurvedList"/>
    <dgm:cxn modelId="{AF7E1D04-7135-4175-8654-26006A6A4F6F}" type="presParOf" srcId="{D37FD3DC-3EFF-40AA-A0D0-C51692FE99A3}" destId="{610CEEF9-D7EA-4807-B244-2D73EA967BEB}" srcOrd="12" destOrd="0" presId="urn:microsoft.com/office/officeart/2008/layout/VerticalCurvedList"/>
    <dgm:cxn modelId="{0B39C512-991E-4408-99DD-F5026A625839}" type="presParOf" srcId="{610CEEF9-D7EA-4807-B244-2D73EA967BEB}" destId="{0E6CABD0-57C6-4A81-A242-187267A0F8C7}" srcOrd="0" destOrd="0" presId="urn:microsoft.com/office/officeart/2008/layout/VerticalCurvedList"/>
    <dgm:cxn modelId="{2D9C7F8E-DCE5-4931-B184-2795937DA304}" type="presParOf" srcId="{D37FD3DC-3EFF-40AA-A0D0-C51692FE99A3}" destId="{ADA7F1C3-58A4-41A3-AA7C-1D446ED2E510}" srcOrd="13" destOrd="0" presId="urn:microsoft.com/office/officeart/2008/layout/VerticalCurvedList"/>
    <dgm:cxn modelId="{9FCD0573-DD1B-44FC-BD92-D3D5A7D71C5F}" type="presParOf" srcId="{D37FD3DC-3EFF-40AA-A0D0-C51692FE99A3}" destId="{0463278F-9262-4FAC-BB99-EC4F1C4BAE96}" srcOrd="14" destOrd="0" presId="urn:microsoft.com/office/officeart/2008/layout/VerticalCurvedList"/>
    <dgm:cxn modelId="{56E8C382-06AD-4C62-BFCF-0E3A5C0ED624}" type="presParOf" srcId="{0463278F-9262-4FAC-BB99-EC4F1C4BAE96}" destId="{8246F95C-CDE0-4D93-95FB-DCBB4592DA43}"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5F655A-C24C-428F-AD77-28A7D7F4B738}">
      <dsp:nvSpPr>
        <dsp:cNvPr id="0" name=""/>
        <dsp:cNvSpPr/>
      </dsp:nvSpPr>
      <dsp:spPr>
        <a:xfrm>
          <a:off x="361695" y="2602"/>
          <a:ext cx="1966031" cy="1179619"/>
        </a:xfrm>
        <a:prstGeom prst="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b="1" kern="1200" dirty="0">
              <a:solidFill>
                <a:schemeClr val="tx1"/>
              </a:solidFill>
            </a:rPr>
            <a:t>Verder onderzoek  kansrijke toepassingen van het meten en berekenen van vliegtuiggeluid</a:t>
          </a:r>
        </a:p>
      </dsp:txBody>
      <dsp:txXfrm>
        <a:off x="361695" y="2602"/>
        <a:ext cx="1966031" cy="1179619"/>
      </dsp:txXfrm>
    </dsp:sp>
    <dsp:sp modelId="{791E4B70-0C7C-48D7-A915-C8695FEE4F71}">
      <dsp:nvSpPr>
        <dsp:cNvPr id="0" name=""/>
        <dsp:cNvSpPr/>
      </dsp:nvSpPr>
      <dsp:spPr>
        <a:xfrm>
          <a:off x="2524330" y="2602"/>
          <a:ext cx="1966031" cy="1179619"/>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b="1" kern="1200" dirty="0">
              <a:solidFill>
                <a:schemeClr val="tx1"/>
              </a:solidFill>
            </a:rPr>
            <a:t>RIVM, KNMI en NLR plus inzet experts</a:t>
          </a:r>
        </a:p>
      </dsp:txBody>
      <dsp:txXfrm>
        <a:off x="2524330" y="2602"/>
        <a:ext cx="1966031" cy="1179619"/>
      </dsp:txXfrm>
    </dsp:sp>
    <dsp:sp modelId="{8D167E74-E993-4AAB-B286-392F994298A9}">
      <dsp:nvSpPr>
        <dsp:cNvPr id="0" name=""/>
        <dsp:cNvSpPr/>
      </dsp:nvSpPr>
      <dsp:spPr>
        <a:xfrm>
          <a:off x="4686965" y="0"/>
          <a:ext cx="1966031" cy="1179619"/>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b="1" kern="1200" dirty="0">
              <a:solidFill>
                <a:schemeClr val="tx1"/>
              </a:solidFill>
            </a:rPr>
            <a:t>Organiseer goede betrokkenheid van de omwonenden en andere belanghebbenden bij meting</a:t>
          </a:r>
        </a:p>
      </dsp:txBody>
      <dsp:txXfrm>
        <a:off x="4686965" y="0"/>
        <a:ext cx="1966031" cy="1179619"/>
      </dsp:txXfrm>
    </dsp:sp>
    <dsp:sp modelId="{41059368-C5E4-4AE7-AB56-A0D0088139BF}">
      <dsp:nvSpPr>
        <dsp:cNvPr id="0" name=""/>
        <dsp:cNvSpPr/>
      </dsp:nvSpPr>
      <dsp:spPr>
        <a:xfrm>
          <a:off x="351402" y="1378824"/>
          <a:ext cx="1991649" cy="1179619"/>
        </a:xfrm>
        <a:prstGeom prst="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b="1" kern="1200" dirty="0">
              <a:solidFill>
                <a:schemeClr val="bg1"/>
              </a:solidFill>
            </a:rPr>
            <a:t>Zorg voor de financiering en (onafhankelijke) </a:t>
          </a:r>
          <a:r>
            <a:rPr lang="nl-NL" sz="1100" b="1" kern="1200" dirty="0" err="1">
              <a:solidFill>
                <a:schemeClr val="bg1"/>
              </a:solidFill>
            </a:rPr>
            <a:t>governance</a:t>
          </a:r>
          <a:r>
            <a:rPr lang="nl-NL" sz="1100" b="1" kern="1200" dirty="0">
              <a:solidFill>
                <a:schemeClr val="bg1"/>
              </a:solidFill>
            </a:rPr>
            <a:t> van het programma</a:t>
          </a:r>
        </a:p>
      </dsp:txBody>
      <dsp:txXfrm>
        <a:off x="351402" y="1378824"/>
        <a:ext cx="1991649" cy="1179619"/>
      </dsp:txXfrm>
    </dsp:sp>
    <dsp:sp modelId="{83DF1234-5036-4342-A38D-5D7611AF2593}">
      <dsp:nvSpPr>
        <dsp:cNvPr id="0" name=""/>
        <dsp:cNvSpPr/>
      </dsp:nvSpPr>
      <dsp:spPr>
        <a:xfrm>
          <a:off x="2539655" y="1378824"/>
          <a:ext cx="1966031" cy="117961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dirty="0">
              <a:solidFill>
                <a:schemeClr val="tx1"/>
              </a:solidFill>
            </a:rPr>
            <a:t>Gebruik de nieuwste wetenschappelijke en internationale inzichten</a:t>
          </a:r>
        </a:p>
      </dsp:txBody>
      <dsp:txXfrm>
        <a:off x="2539655" y="1378824"/>
        <a:ext cx="1966031" cy="1179619"/>
      </dsp:txXfrm>
    </dsp:sp>
    <dsp:sp modelId="{D4C65BCC-23C8-470E-90D5-8D77434A9F97}">
      <dsp:nvSpPr>
        <dsp:cNvPr id="0" name=""/>
        <dsp:cNvSpPr/>
      </dsp:nvSpPr>
      <dsp:spPr>
        <a:xfrm>
          <a:off x="4661829" y="1417887"/>
          <a:ext cx="1960998" cy="1131856"/>
        </a:xfrm>
        <a:prstGeom prst="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b="1" kern="1200" dirty="0">
              <a:solidFill>
                <a:schemeClr val="tx1"/>
              </a:solidFill>
            </a:rPr>
            <a:t>Onderzoek nieuwe en innovatieve meettechnologieën </a:t>
          </a:r>
        </a:p>
      </dsp:txBody>
      <dsp:txXfrm>
        <a:off x="4661829" y="1417887"/>
        <a:ext cx="1960998" cy="1131856"/>
      </dsp:txXfrm>
    </dsp:sp>
    <dsp:sp modelId="{79DE82AB-ADFA-4C20-BEFE-CE1249EF1879}">
      <dsp:nvSpPr>
        <dsp:cNvPr id="0" name=""/>
        <dsp:cNvSpPr/>
      </dsp:nvSpPr>
      <dsp:spPr>
        <a:xfrm>
          <a:off x="361695" y="2755046"/>
          <a:ext cx="1966031" cy="1179619"/>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u="sng" kern="1200" dirty="0">
              <a:solidFill>
                <a:schemeClr val="tx1"/>
              </a:solidFill>
            </a:rPr>
            <a:t>Geen</a:t>
          </a:r>
          <a:r>
            <a:rPr lang="nl-NL" sz="1100" kern="1200" dirty="0">
              <a:solidFill>
                <a:schemeClr val="tx1"/>
              </a:solidFill>
            </a:rPr>
            <a:t> aanpassing van normen en wet- en regelgeving.</a:t>
          </a:r>
        </a:p>
      </dsp:txBody>
      <dsp:txXfrm>
        <a:off x="361695" y="2755046"/>
        <a:ext cx="1966031" cy="1179619"/>
      </dsp:txXfrm>
    </dsp:sp>
    <dsp:sp modelId="{EF5E0447-5E12-4CB2-8704-5F7FABD45B98}">
      <dsp:nvSpPr>
        <dsp:cNvPr id="0" name=""/>
        <dsp:cNvSpPr/>
      </dsp:nvSpPr>
      <dsp:spPr>
        <a:xfrm>
          <a:off x="2524330" y="2755046"/>
          <a:ext cx="1966031" cy="1179619"/>
        </a:xfrm>
        <a:prstGeom prst="rect">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dirty="0">
              <a:solidFill>
                <a:schemeClr val="tx1"/>
              </a:solidFill>
            </a:rPr>
            <a:t>TK brief 18 oktober 2018: aankondiging programmatische aanpak meten vliegtuiggeluid. Samen met RIVM, KNMI en NLR.</a:t>
          </a:r>
        </a:p>
      </dsp:txBody>
      <dsp:txXfrm>
        <a:off x="2524330" y="2755046"/>
        <a:ext cx="1966031" cy="1179619"/>
      </dsp:txXfrm>
    </dsp:sp>
    <dsp:sp modelId="{80CB8067-E68E-46D8-8303-34705780B440}">
      <dsp:nvSpPr>
        <dsp:cNvPr id="0" name=""/>
        <dsp:cNvSpPr/>
      </dsp:nvSpPr>
      <dsp:spPr>
        <a:xfrm>
          <a:off x="4686965" y="2755046"/>
          <a:ext cx="1966031" cy="1179619"/>
        </a:xfrm>
        <a:prstGeom prst="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dirty="0">
              <a:solidFill>
                <a:schemeClr val="bg1"/>
              </a:solidFill>
            </a:rPr>
            <a:t>Het verbeteren van zowel berekeningen als metingen van vliegtuiggeluid en het onderling versterken van beide methodes</a:t>
          </a:r>
        </a:p>
      </dsp:txBody>
      <dsp:txXfrm>
        <a:off x="4686965" y="2755046"/>
        <a:ext cx="1966031" cy="11796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BB62AE-D691-4D6F-9135-957AFBFF39F3}">
      <dsp:nvSpPr>
        <dsp:cNvPr id="0" name=""/>
        <dsp:cNvSpPr/>
      </dsp:nvSpPr>
      <dsp:spPr>
        <a:xfrm>
          <a:off x="-4313905" y="-661824"/>
          <a:ext cx="5140073" cy="5140073"/>
        </a:xfrm>
        <a:prstGeom prst="blockArc">
          <a:avLst>
            <a:gd name="adj1" fmla="val 18900000"/>
            <a:gd name="adj2" fmla="val 2700000"/>
            <a:gd name="adj3" fmla="val 420"/>
          </a:avLst>
        </a:prstGeom>
        <a:noFill/>
        <a:ln w="25400" cap="flat" cmpd="sng" algn="ctr">
          <a:solidFill>
            <a:schemeClr val="dk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60AB93A-E1A6-4757-AE74-A5569DB9B5E5}">
      <dsp:nvSpPr>
        <dsp:cNvPr id="0" name=""/>
        <dsp:cNvSpPr/>
      </dsp:nvSpPr>
      <dsp:spPr>
        <a:xfrm>
          <a:off x="267722" y="173494"/>
          <a:ext cx="5777328" cy="346836"/>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5302"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err="1"/>
            <a:t>Introductie</a:t>
          </a:r>
          <a:endParaRPr lang="nl-NL" sz="1800" kern="1200" dirty="0"/>
        </a:p>
      </dsp:txBody>
      <dsp:txXfrm>
        <a:off x="267722" y="173494"/>
        <a:ext cx="5777328" cy="346836"/>
      </dsp:txXfrm>
    </dsp:sp>
    <dsp:sp modelId="{402FFAAA-7E8D-4B4A-9D61-118BDEB75F19}">
      <dsp:nvSpPr>
        <dsp:cNvPr id="0" name=""/>
        <dsp:cNvSpPr/>
      </dsp:nvSpPr>
      <dsp:spPr>
        <a:xfrm>
          <a:off x="50949" y="130140"/>
          <a:ext cx="433545" cy="433545"/>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197BD63-6157-4EA7-8654-3D2F955D9F50}">
      <dsp:nvSpPr>
        <dsp:cNvPr id="0" name=""/>
        <dsp:cNvSpPr/>
      </dsp:nvSpPr>
      <dsp:spPr>
        <a:xfrm>
          <a:off x="581813" y="694054"/>
          <a:ext cx="5463236" cy="346836"/>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5302"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err="1"/>
            <a:t>Historisch</a:t>
          </a:r>
          <a:r>
            <a:rPr lang="en-US" sz="1800" kern="1200" dirty="0"/>
            <a:t> overzicht</a:t>
          </a:r>
          <a:endParaRPr lang="nl-NL" sz="1800" kern="1200" dirty="0"/>
        </a:p>
      </dsp:txBody>
      <dsp:txXfrm>
        <a:off x="581813" y="694054"/>
        <a:ext cx="5463236" cy="346836"/>
      </dsp:txXfrm>
    </dsp:sp>
    <dsp:sp modelId="{1355F16D-CEDF-4A9A-B429-1CA7FCDBA4D5}">
      <dsp:nvSpPr>
        <dsp:cNvPr id="0" name=""/>
        <dsp:cNvSpPr/>
      </dsp:nvSpPr>
      <dsp:spPr>
        <a:xfrm>
          <a:off x="365040" y="650700"/>
          <a:ext cx="433545" cy="433545"/>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734A21DE-D9B4-4451-87D8-D2717B058E7F}">
      <dsp:nvSpPr>
        <dsp:cNvPr id="0" name=""/>
        <dsp:cNvSpPr/>
      </dsp:nvSpPr>
      <dsp:spPr>
        <a:xfrm>
          <a:off x="753934" y="1214233"/>
          <a:ext cx="5291116" cy="346836"/>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5302"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err="1"/>
            <a:t>Relatie</a:t>
          </a:r>
          <a:r>
            <a:rPr lang="en-US" sz="1800" kern="1200" dirty="0"/>
            <a:t> tussen </a:t>
          </a:r>
          <a:r>
            <a:rPr lang="en-US" sz="1800" kern="1200" dirty="0" err="1"/>
            <a:t>geluidsbelasting</a:t>
          </a:r>
          <a:r>
            <a:rPr lang="en-US" sz="1800" kern="1200" dirty="0"/>
            <a:t> en hinder</a:t>
          </a:r>
          <a:endParaRPr lang="nl-NL" sz="1800" kern="1200" dirty="0"/>
        </a:p>
      </dsp:txBody>
      <dsp:txXfrm>
        <a:off x="753934" y="1214233"/>
        <a:ext cx="5291116" cy="346836"/>
      </dsp:txXfrm>
    </dsp:sp>
    <dsp:sp modelId="{2A0D3B96-C566-4A56-8C7E-E825C46C3273}">
      <dsp:nvSpPr>
        <dsp:cNvPr id="0" name=""/>
        <dsp:cNvSpPr/>
      </dsp:nvSpPr>
      <dsp:spPr>
        <a:xfrm>
          <a:off x="537161" y="1170878"/>
          <a:ext cx="433545" cy="433545"/>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6234A972-214F-42A0-A5D6-36F3B0888951}">
      <dsp:nvSpPr>
        <dsp:cNvPr id="0" name=""/>
        <dsp:cNvSpPr/>
      </dsp:nvSpPr>
      <dsp:spPr>
        <a:xfrm>
          <a:off x="808891" y="1734793"/>
          <a:ext cx="5236159" cy="346836"/>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5302"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err="1"/>
            <a:t>Berekening</a:t>
          </a:r>
          <a:r>
            <a:rPr lang="en-US" sz="1800" kern="1200" dirty="0"/>
            <a:t> van geluid rond </a:t>
          </a:r>
          <a:r>
            <a:rPr lang="en-US" sz="1800" kern="1200" dirty="0" err="1"/>
            <a:t>luchthavens</a:t>
          </a:r>
          <a:endParaRPr lang="nl-NL" sz="1800" kern="1200" dirty="0"/>
        </a:p>
      </dsp:txBody>
      <dsp:txXfrm>
        <a:off x="808891" y="1734793"/>
        <a:ext cx="5236159" cy="346836"/>
      </dsp:txXfrm>
    </dsp:sp>
    <dsp:sp modelId="{F8318448-8CC7-4E92-A8F9-05A76DD4493F}">
      <dsp:nvSpPr>
        <dsp:cNvPr id="0" name=""/>
        <dsp:cNvSpPr/>
      </dsp:nvSpPr>
      <dsp:spPr>
        <a:xfrm>
          <a:off x="592118" y="1691439"/>
          <a:ext cx="433545" cy="433545"/>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86E78D90-243A-4F2F-87D2-779ACC2B6497}">
      <dsp:nvSpPr>
        <dsp:cNvPr id="0" name=""/>
        <dsp:cNvSpPr/>
      </dsp:nvSpPr>
      <dsp:spPr>
        <a:xfrm>
          <a:off x="753934" y="2255353"/>
          <a:ext cx="5291116" cy="346836"/>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5302"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Meting van geluid rond </a:t>
          </a:r>
          <a:r>
            <a:rPr lang="en-US" sz="1800" kern="1200" dirty="0" err="1"/>
            <a:t>luchthavens</a:t>
          </a:r>
          <a:endParaRPr lang="nl-NL" sz="1800" kern="1200" dirty="0"/>
        </a:p>
      </dsp:txBody>
      <dsp:txXfrm>
        <a:off x="753934" y="2255353"/>
        <a:ext cx="5291116" cy="346836"/>
      </dsp:txXfrm>
    </dsp:sp>
    <dsp:sp modelId="{7F0502CD-86A7-4DA0-AE43-C3FFE75E8A14}">
      <dsp:nvSpPr>
        <dsp:cNvPr id="0" name=""/>
        <dsp:cNvSpPr/>
      </dsp:nvSpPr>
      <dsp:spPr>
        <a:xfrm>
          <a:off x="537161" y="2211999"/>
          <a:ext cx="433545" cy="433545"/>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74213414-0DCA-4670-8E67-69BEB5CC1AA0}">
      <dsp:nvSpPr>
        <dsp:cNvPr id="0" name=""/>
        <dsp:cNvSpPr/>
      </dsp:nvSpPr>
      <dsp:spPr>
        <a:xfrm>
          <a:off x="581813" y="2775532"/>
          <a:ext cx="5463236" cy="346836"/>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5302"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err="1"/>
            <a:t>Combinaties</a:t>
          </a:r>
          <a:r>
            <a:rPr lang="en-US" sz="1800" kern="1200" dirty="0"/>
            <a:t> van meten en rekenen</a:t>
          </a:r>
          <a:endParaRPr lang="nl-NL" sz="1800" kern="1200" dirty="0"/>
        </a:p>
      </dsp:txBody>
      <dsp:txXfrm>
        <a:off x="581813" y="2775532"/>
        <a:ext cx="5463236" cy="346836"/>
      </dsp:txXfrm>
    </dsp:sp>
    <dsp:sp modelId="{0E6CABD0-57C6-4A81-A242-187267A0F8C7}">
      <dsp:nvSpPr>
        <dsp:cNvPr id="0" name=""/>
        <dsp:cNvSpPr/>
      </dsp:nvSpPr>
      <dsp:spPr>
        <a:xfrm>
          <a:off x="365040" y="2732177"/>
          <a:ext cx="433545" cy="433545"/>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ADA7F1C3-58A4-41A3-AA7C-1D446ED2E510}">
      <dsp:nvSpPr>
        <dsp:cNvPr id="0" name=""/>
        <dsp:cNvSpPr/>
      </dsp:nvSpPr>
      <dsp:spPr>
        <a:xfrm>
          <a:off x="267722" y="3296092"/>
          <a:ext cx="5777328" cy="346836"/>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5302" tIns="45720" rIns="45720" bIns="4572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rgbClr val="FF0000"/>
              </a:solidFill>
              <a:effectLst/>
            </a:rPr>
            <a:t>Voorstel </a:t>
          </a:r>
          <a:r>
            <a:rPr lang="en-US" sz="1800" b="1" kern="1200" dirty="0" err="1">
              <a:solidFill>
                <a:srgbClr val="FF0000"/>
              </a:solidFill>
              <a:effectLst/>
            </a:rPr>
            <a:t>invulling</a:t>
          </a:r>
          <a:r>
            <a:rPr lang="en-US" sz="1800" b="1" kern="1200" dirty="0">
              <a:solidFill>
                <a:srgbClr val="FF0000"/>
              </a:solidFill>
              <a:effectLst/>
            </a:rPr>
            <a:t> </a:t>
          </a:r>
          <a:r>
            <a:rPr lang="en-US" sz="1800" b="1" kern="1200" dirty="0" err="1">
              <a:solidFill>
                <a:srgbClr val="FF0000"/>
              </a:solidFill>
              <a:effectLst/>
            </a:rPr>
            <a:t>vervolgactiviteiten</a:t>
          </a:r>
          <a:endParaRPr lang="nl-NL" sz="1800" b="1" kern="1200" dirty="0">
            <a:solidFill>
              <a:srgbClr val="FF0000"/>
            </a:solidFill>
            <a:effectLst/>
          </a:endParaRPr>
        </a:p>
      </dsp:txBody>
      <dsp:txXfrm>
        <a:off x="267722" y="3296092"/>
        <a:ext cx="5777328" cy="346836"/>
      </dsp:txXfrm>
    </dsp:sp>
    <dsp:sp modelId="{8246F95C-CDE0-4D93-95FB-DCBB4592DA43}">
      <dsp:nvSpPr>
        <dsp:cNvPr id="0" name=""/>
        <dsp:cNvSpPr/>
      </dsp:nvSpPr>
      <dsp:spPr>
        <a:xfrm>
          <a:off x="50949" y="3252738"/>
          <a:ext cx="433545" cy="433545"/>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850444" y="0"/>
            <a:ext cx="2945658" cy="496411"/>
          </a:xfrm>
          <a:prstGeom prst="rect">
            <a:avLst/>
          </a:prstGeom>
        </p:spPr>
        <p:txBody>
          <a:bodyPr vert="horz" lIns="95720" tIns="47860" rIns="95720" bIns="47860" rtlCol="0"/>
          <a:lstStyle>
            <a:lvl1pPr algn="r">
              <a:defRPr sz="1300"/>
            </a:lvl1pPr>
          </a:lstStyle>
          <a:p>
            <a:r>
              <a:rPr lang="en-US" dirty="0"/>
              <a:t>Resultaten </a:t>
            </a:r>
            <a:r>
              <a:rPr lang="en-US" dirty="0" err="1"/>
              <a:t>Verkenning</a:t>
            </a:r>
            <a:endParaRPr lang="nl-NL" dirty="0"/>
          </a:p>
        </p:txBody>
      </p:sp>
      <p:sp>
        <p:nvSpPr>
          <p:cNvPr id="4" name="Footer Placeholder 3"/>
          <p:cNvSpPr>
            <a:spLocks noGrp="1"/>
          </p:cNvSpPr>
          <p:nvPr>
            <p:ph type="ftr" sz="quarter" idx="2"/>
          </p:nvPr>
        </p:nvSpPr>
        <p:spPr>
          <a:xfrm>
            <a:off x="2" y="9430091"/>
            <a:ext cx="2945658" cy="496411"/>
          </a:xfrm>
          <a:prstGeom prst="rect">
            <a:avLst/>
          </a:prstGeom>
        </p:spPr>
        <p:txBody>
          <a:bodyPr vert="horz" lIns="95720" tIns="47860" rIns="95720" bIns="47860" rtlCol="0" anchor="b"/>
          <a:lstStyle>
            <a:lvl1pPr algn="l">
              <a:defRPr sz="1300"/>
            </a:lvl1pPr>
          </a:lstStyle>
          <a:p>
            <a:r>
              <a:rPr lang="en-US" dirty="0"/>
              <a:t>RIVM-NLR-KNMI</a:t>
            </a:r>
          </a:p>
        </p:txBody>
      </p:sp>
      <p:sp>
        <p:nvSpPr>
          <p:cNvPr id="5" name="Slide Number Placeholder 4"/>
          <p:cNvSpPr>
            <a:spLocks noGrp="1"/>
          </p:cNvSpPr>
          <p:nvPr>
            <p:ph type="sldNum" sz="quarter" idx="3"/>
          </p:nvPr>
        </p:nvSpPr>
        <p:spPr>
          <a:xfrm>
            <a:off x="3850444" y="9430091"/>
            <a:ext cx="2945658" cy="496411"/>
          </a:xfrm>
          <a:prstGeom prst="rect">
            <a:avLst/>
          </a:prstGeom>
        </p:spPr>
        <p:txBody>
          <a:bodyPr vert="horz" lIns="95720" tIns="47860" rIns="95720" bIns="47860" rtlCol="0" anchor="b"/>
          <a:lstStyle>
            <a:lvl1pPr algn="r">
              <a:defRPr sz="1300"/>
            </a:lvl1pPr>
          </a:lstStyle>
          <a:p>
            <a:r>
              <a:rPr lang="en-US" dirty="0"/>
              <a:t>CONCEPT juli 2019</a:t>
            </a:r>
          </a:p>
        </p:txBody>
      </p:sp>
      <p:sp>
        <p:nvSpPr>
          <p:cNvPr id="6" name="Header Placeholder 5"/>
          <p:cNvSpPr>
            <a:spLocks noGrp="1"/>
          </p:cNvSpPr>
          <p:nvPr>
            <p:ph type="hdr" sz="quarter"/>
          </p:nvPr>
        </p:nvSpPr>
        <p:spPr>
          <a:xfrm>
            <a:off x="0" y="0"/>
            <a:ext cx="3532665" cy="495755"/>
          </a:xfrm>
          <a:prstGeom prst="rect">
            <a:avLst/>
          </a:prstGeom>
        </p:spPr>
        <p:txBody>
          <a:bodyPr vert="horz" lIns="91440" tIns="45720" rIns="91440" bIns="45720" rtlCol="0"/>
          <a:lstStyle>
            <a:lvl1pPr algn="l">
              <a:defRPr sz="1200"/>
            </a:lvl1pPr>
          </a:lstStyle>
          <a:p>
            <a:r>
              <a:rPr lang="en-US" sz="1400" dirty="0"/>
              <a:t>Meten, </a:t>
            </a:r>
            <a:r>
              <a:rPr lang="en-US" sz="1400" dirty="0" err="1"/>
              <a:t>Berekenen</a:t>
            </a:r>
            <a:r>
              <a:rPr lang="en-US" sz="1400" dirty="0"/>
              <a:t> en </a:t>
            </a:r>
            <a:r>
              <a:rPr lang="en-US" sz="1400" dirty="0" err="1"/>
              <a:t>Beleven</a:t>
            </a:r>
            <a:r>
              <a:rPr lang="en-US" sz="1400" dirty="0"/>
              <a:t> van Vliegtuiggeluid</a:t>
            </a:r>
            <a:endParaRPr lang="nl-NL" sz="1400" dirty="0"/>
          </a:p>
        </p:txBody>
      </p:sp>
    </p:spTree>
    <p:extLst>
      <p:ext uri="{BB962C8B-B14F-4D97-AF65-F5344CB8AC3E}">
        <p14:creationId xmlns:p14="http://schemas.microsoft.com/office/powerpoint/2010/main" val="384140319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5658" cy="496411"/>
          </a:xfrm>
          <a:prstGeom prst="rect">
            <a:avLst/>
          </a:prstGeom>
        </p:spPr>
        <p:txBody>
          <a:bodyPr vert="horz" lIns="95720" tIns="47860" rIns="95720" bIns="47860" rtlCol="0"/>
          <a:lstStyle>
            <a:lvl1pPr algn="l">
              <a:defRPr sz="1300"/>
            </a:lvl1pPr>
          </a:lstStyle>
          <a:p>
            <a:endParaRPr lang="en-US"/>
          </a:p>
        </p:txBody>
      </p:sp>
      <p:sp>
        <p:nvSpPr>
          <p:cNvPr id="3" name="Date Placeholder 2"/>
          <p:cNvSpPr>
            <a:spLocks noGrp="1"/>
          </p:cNvSpPr>
          <p:nvPr>
            <p:ph type="dt" idx="1"/>
          </p:nvPr>
        </p:nvSpPr>
        <p:spPr>
          <a:xfrm>
            <a:off x="3850444" y="0"/>
            <a:ext cx="2945658" cy="496411"/>
          </a:xfrm>
          <a:prstGeom prst="rect">
            <a:avLst/>
          </a:prstGeom>
        </p:spPr>
        <p:txBody>
          <a:bodyPr vert="horz" lIns="95720" tIns="47860" rIns="95720" bIns="47860" rtlCol="0"/>
          <a:lstStyle>
            <a:lvl1pPr algn="r">
              <a:defRPr sz="1300"/>
            </a:lvl1pPr>
          </a:lstStyle>
          <a:p>
            <a:fld id="{D2C778CB-3762-424D-88CA-BA93A7F5A308}" type="datetimeFigureOut">
              <a:rPr lang="en-US" smtClean="0"/>
              <a:t>9/20/2019</a:t>
            </a:fld>
            <a:endParaRPr lang="en-US"/>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5720" tIns="47860" rIns="95720" bIns="47860" rtlCol="0" anchor="ctr"/>
          <a:lstStyle/>
          <a:p>
            <a:endParaRPr lang="en-US"/>
          </a:p>
        </p:txBody>
      </p:sp>
      <p:sp>
        <p:nvSpPr>
          <p:cNvPr id="5" name="Notes Placeholder 4"/>
          <p:cNvSpPr>
            <a:spLocks noGrp="1"/>
          </p:cNvSpPr>
          <p:nvPr>
            <p:ph type="body" sz="quarter" idx="3"/>
          </p:nvPr>
        </p:nvSpPr>
        <p:spPr>
          <a:xfrm>
            <a:off x="679768" y="4715908"/>
            <a:ext cx="5438140" cy="4467701"/>
          </a:xfrm>
          <a:prstGeom prst="rect">
            <a:avLst/>
          </a:prstGeom>
        </p:spPr>
        <p:txBody>
          <a:bodyPr vert="horz" lIns="95720" tIns="47860" rIns="95720" bIns="4786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430091"/>
            <a:ext cx="2945658" cy="496411"/>
          </a:xfrm>
          <a:prstGeom prst="rect">
            <a:avLst/>
          </a:prstGeom>
        </p:spPr>
        <p:txBody>
          <a:bodyPr vert="horz" lIns="95720" tIns="47860" rIns="95720" bIns="47860" rtlCol="0" anchor="b"/>
          <a:lstStyle>
            <a:lvl1pPr algn="l">
              <a:defRPr sz="1300"/>
            </a:lvl1pPr>
          </a:lstStyle>
          <a:p>
            <a:endParaRPr lang="en-US"/>
          </a:p>
        </p:txBody>
      </p:sp>
      <p:sp>
        <p:nvSpPr>
          <p:cNvPr id="7" name="Slide Number Placeholder 6"/>
          <p:cNvSpPr>
            <a:spLocks noGrp="1"/>
          </p:cNvSpPr>
          <p:nvPr>
            <p:ph type="sldNum" sz="quarter" idx="5"/>
          </p:nvPr>
        </p:nvSpPr>
        <p:spPr>
          <a:xfrm>
            <a:off x="3850444" y="9430091"/>
            <a:ext cx="2945658" cy="496411"/>
          </a:xfrm>
          <a:prstGeom prst="rect">
            <a:avLst/>
          </a:prstGeom>
        </p:spPr>
        <p:txBody>
          <a:bodyPr vert="horz" lIns="95720" tIns="47860" rIns="95720" bIns="47860" rtlCol="0" anchor="b"/>
          <a:lstStyle>
            <a:lvl1pPr algn="r">
              <a:defRPr sz="1300"/>
            </a:lvl1pPr>
          </a:lstStyle>
          <a:p>
            <a:fld id="{5BF22911-B988-46F4-A77F-EFA929E0FD0A}" type="slidenum">
              <a:rPr lang="en-US" smtClean="0"/>
              <a:t>‹nr.›</a:t>
            </a:fld>
            <a:endParaRPr lang="en-US"/>
          </a:p>
        </p:txBody>
      </p:sp>
    </p:spTree>
    <p:extLst>
      <p:ext uri="{BB962C8B-B14F-4D97-AF65-F5344CB8AC3E}">
        <p14:creationId xmlns:p14="http://schemas.microsoft.com/office/powerpoint/2010/main" val="19979849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5BF22911-B988-46F4-A77F-EFA929E0FD0A}" type="slidenum">
              <a:rPr lang="en-US" smtClean="0"/>
              <a:t>2</a:t>
            </a:fld>
            <a:endParaRPr lang="en-US"/>
          </a:p>
        </p:txBody>
      </p:sp>
    </p:spTree>
    <p:extLst>
      <p:ext uri="{BB962C8B-B14F-4D97-AF65-F5344CB8AC3E}">
        <p14:creationId xmlns:p14="http://schemas.microsoft.com/office/powerpoint/2010/main" val="3987838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5BF22911-B988-46F4-A77F-EFA929E0FD0A}" type="slidenum">
              <a:rPr lang="en-US" smtClean="0"/>
              <a:t>6</a:t>
            </a:fld>
            <a:endParaRPr lang="en-US"/>
          </a:p>
        </p:txBody>
      </p:sp>
    </p:spTree>
    <p:extLst>
      <p:ext uri="{BB962C8B-B14F-4D97-AF65-F5344CB8AC3E}">
        <p14:creationId xmlns:p14="http://schemas.microsoft.com/office/powerpoint/2010/main" val="2052704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5BF22911-B988-46F4-A77F-EFA929E0FD0A}" type="slidenum">
              <a:rPr lang="en-US" smtClean="0"/>
              <a:t>7</a:t>
            </a:fld>
            <a:endParaRPr lang="en-US"/>
          </a:p>
        </p:txBody>
      </p:sp>
    </p:spTree>
    <p:extLst>
      <p:ext uri="{BB962C8B-B14F-4D97-AF65-F5344CB8AC3E}">
        <p14:creationId xmlns:p14="http://schemas.microsoft.com/office/powerpoint/2010/main" val="205270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5BF22911-B988-46F4-A77F-EFA929E0FD0A}" type="slidenum">
              <a:rPr lang="en-US" smtClean="0"/>
              <a:t>8</a:t>
            </a:fld>
            <a:endParaRPr lang="en-US"/>
          </a:p>
        </p:txBody>
      </p:sp>
    </p:spTree>
    <p:extLst>
      <p:ext uri="{BB962C8B-B14F-4D97-AF65-F5344CB8AC3E}">
        <p14:creationId xmlns:p14="http://schemas.microsoft.com/office/powerpoint/2010/main" val="2052704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5BF22911-B988-46F4-A77F-EFA929E0FD0A}" type="slidenum">
              <a:rPr lang="en-US" smtClean="0"/>
              <a:t>9</a:t>
            </a:fld>
            <a:endParaRPr lang="en-US"/>
          </a:p>
        </p:txBody>
      </p:sp>
    </p:spTree>
    <p:extLst>
      <p:ext uri="{BB962C8B-B14F-4D97-AF65-F5344CB8AC3E}">
        <p14:creationId xmlns:p14="http://schemas.microsoft.com/office/powerpoint/2010/main" val="2052704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5BF22911-B988-46F4-A77F-EFA929E0FD0A}" type="slidenum">
              <a:rPr lang="en-US" smtClean="0"/>
              <a:t>10</a:t>
            </a:fld>
            <a:endParaRPr lang="en-US"/>
          </a:p>
        </p:txBody>
      </p:sp>
    </p:spTree>
    <p:extLst>
      <p:ext uri="{BB962C8B-B14F-4D97-AF65-F5344CB8AC3E}">
        <p14:creationId xmlns:p14="http://schemas.microsoft.com/office/powerpoint/2010/main" val="2052704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5BF22911-B988-46F4-A77F-EFA929E0FD0A}" type="slidenum">
              <a:rPr lang="en-US" smtClean="0"/>
              <a:t>11</a:t>
            </a:fld>
            <a:endParaRPr lang="en-US"/>
          </a:p>
        </p:txBody>
      </p:sp>
    </p:spTree>
    <p:extLst>
      <p:ext uri="{BB962C8B-B14F-4D97-AF65-F5344CB8AC3E}">
        <p14:creationId xmlns:p14="http://schemas.microsoft.com/office/powerpoint/2010/main" val="2052704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5BF22911-B988-46F4-A77F-EFA929E0FD0A}" type="slidenum">
              <a:rPr lang="en-US" smtClean="0"/>
              <a:t>12</a:t>
            </a:fld>
            <a:endParaRPr lang="en-US"/>
          </a:p>
        </p:txBody>
      </p:sp>
    </p:spTree>
    <p:extLst>
      <p:ext uri="{BB962C8B-B14F-4D97-AF65-F5344CB8AC3E}">
        <p14:creationId xmlns:p14="http://schemas.microsoft.com/office/powerpoint/2010/main" val="2052704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5BF22911-B988-46F4-A77F-EFA929E0FD0A}" type="slidenum">
              <a:rPr lang="en-US" smtClean="0"/>
              <a:t>13</a:t>
            </a:fld>
            <a:endParaRPr lang="en-US"/>
          </a:p>
        </p:txBody>
      </p:sp>
    </p:spTree>
    <p:extLst>
      <p:ext uri="{BB962C8B-B14F-4D97-AF65-F5344CB8AC3E}">
        <p14:creationId xmlns:p14="http://schemas.microsoft.com/office/powerpoint/2010/main" val="20527040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9526"/>
            <a:ext cx="4580467" cy="5153025"/>
          </a:xfrm>
          <a:prstGeom prst="rect">
            <a:avLst/>
          </a:prstGeom>
        </p:spPr>
      </p:pic>
      <p:sp>
        <p:nvSpPr>
          <p:cNvPr id="43012" name="sThemeBarRight"/>
          <p:cNvSpPr>
            <a:spLocks noChangeArrowheads="1"/>
          </p:cNvSpPr>
          <p:nvPr userDrawn="1"/>
        </p:nvSpPr>
        <p:spPr bwMode="auto">
          <a:xfrm>
            <a:off x="4573466" y="0"/>
            <a:ext cx="4570534" cy="5144691"/>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7925" tIns="38963" rIns="77925" bIns="38963" anchor="ctr"/>
          <a:lstStyle/>
          <a:p>
            <a:pPr algn="ctr" fontAlgn="base">
              <a:spcBef>
                <a:spcPct val="0"/>
              </a:spcBef>
              <a:spcAft>
                <a:spcPct val="0"/>
              </a:spcAft>
            </a:pPr>
            <a:endParaRPr lang="en-US" sz="1500">
              <a:solidFill>
                <a:srgbClr val="000000"/>
              </a:solidFill>
            </a:endParaRPr>
          </a:p>
        </p:txBody>
      </p:sp>
      <p:sp>
        <p:nvSpPr>
          <p:cNvPr id="43013" name="sTitle"/>
          <p:cNvSpPr>
            <a:spLocks noGrp="1" noChangeArrowheads="1"/>
          </p:cNvSpPr>
          <p:nvPr>
            <p:ph type="ctrTitle"/>
          </p:nvPr>
        </p:nvSpPr>
        <p:spPr>
          <a:xfrm>
            <a:off x="5002824" y="1572816"/>
            <a:ext cx="3656135" cy="917972"/>
          </a:xfrm>
        </p:spPr>
        <p:txBody>
          <a:bodyPr wrap="square"/>
          <a:lstStyle>
            <a:lvl1pPr>
              <a:defRPr>
                <a:solidFill>
                  <a:srgbClr val="000000"/>
                </a:solidFill>
              </a:defRPr>
            </a:lvl1pPr>
          </a:lstStyle>
          <a:p>
            <a:pPr lvl="0"/>
            <a:r>
              <a:rPr lang="nl-NL" noProof="0" dirty="0"/>
              <a:t>Klik om het opmaakprofiel te bewerken</a:t>
            </a:r>
          </a:p>
        </p:txBody>
      </p:sp>
      <p:sp>
        <p:nvSpPr>
          <p:cNvPr id="43014" name="sSubtitle"/>
          <p:cNvSpPr>
            <a:spLocks noGrp="1" noChangeArrowheads="1"/>
          </p:cNvSpPr>
          <p:nvPr>
            <p:ph type="subTitle" idx="1"/>
          </p:nvPr>
        </p:nvSpPr>
        <p:spPr>
          <a:xfrm>
            <a:off x="5002824" y="2676525"/>
            <a:ext cx="3656135" cy="2055019"/>
          </a:xfrm>
        </p:spPr>
        <p:txBody>
          <a:bodyPr/>
          <a:lstStyle>
            <a:lvl1pPr marL="0" indent="0">
              <a:buFont typeface="Verdana" pitchFamily="34" charset="0"/>
              <a:buNone/>
              <a:defRPr>
                <a:solidFill>
                  <a:srgbClr val="000000"/>
                </a:solidFill>
              </a:defRPr>
            </a:lvl1pPr>
          </a:lstStyle>
          <a:p>
            <a:pPr lvl="0"/>
            <a:r>
              <a:rPr lang="nl-NL" noProof="0"/>
              <a:t>Klik om het opmaakprofiel van de modelondertitel te bewerken</a:t>
            </a:r>
          </a:p>
        </p:txBody>
      </p:sp>
      <p:pic>
        <p:nvPicPr>
          <p:cNvPr id="7" name="sLogo" descr="tmp3AA"/>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14716" y="-9525"/>
            <a:ext cx="6718689" cy="1502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9781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6508" y="354291"/>
            <a:ext cx="8172450" cy="333375"/>
          </a:xfrm>
        </p:spPr>
        <p:txBody>
          <a:bodyPr/>
          <a:lstStyle>
            <a:lvl1pPr>
              <a:defRPr b="1">
                <a:solidFill>
                  <a:srgbClr val="002060"/>
                </a:solidFill>
              </a:defRPr>
            </a:lvl1pPr>
          </a:lstStyle>
          <a:p>
            <a:r>
              <a:rPr lang="en-US" dirty="0"/>
              <a:t>Click to edit Master title style</a:t>
            </a:r>
            <a:endParaRPr lang="nl-NL" dirty="0"/>
          </a:p>
        </p:txBody>
      </p:sp>
      <p:sp>
        <p:nvSpPr>
          <p:cNvPr id="3" name="Content Placeholder 2"/>
          <p:cNvSpPr>
            <a:spLocks noGrp="1"/>
          </p:cNvSpPr>
          <p:nvPr>
            <p:ph idx="1"/>
          </p:nvPr>
        </p:nvSpPr>
        <p:spPr>
          <a:xfrm>
            <a:off x="486508" y="1059582"/>
            <a:ext cx="8172450" cy="35350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7" name="Slide Number Placeholder 6"/>
          <p:cNvSpPr>
            <a:spLocks noGrp="1"/>
          </p:cNvSpPr>
          <p:nvPr>
            <p:ph type="sldNum" sz="quarter" idx="12"/>
          </p:nvPr>
        </p:nvSpPr>
        <p:spPr>
          <a:xfrm>
            <a:off x="467544" y="4817393"/>
            <a:ext cx="8219256" cy="274637"/>
          </a:xfrm>
        </p:spPr>
        <p:txBody>
          <a:bodyPr/>
          <a:lstStyle>
            <a:lvl1pPr algn="r">
              <a:defRPr sz="1000"/>
            </a:lvl1pPr>
          </a:lstStyle>
          <a:p>
            <a:fld id="{595FE7E7-C12B-4E27-BD42-F10524C13BC6}" type="slidenum">
              <a:rPr lang="en-US" smtClean="0"/>
              <a:pPr/>
              <a:t>‹nr.›</a:t>
            </a:fld>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0032" y="123478"/>
            <a:ext cx="285750" cy="375476"/>
          </a:xfrm>
          <a:prstGeom prst="rect">
            <a:avLst/>
          </a:prstGeom>
        </p:spPr>
      </p:pic>
    </p:spTree>
    <p:extLst>
      <p:ext uri="{BB962C8B-B14F-4D97-AF65-F5344CB8AC3E}">
        <p14:creationId xmlns:p14="http://schemas.microsoft.com/office/powerpoint/2010/main" val="897017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35" y="3305176"/>
            <a:ext cx="7772400" cy="1021556"/>
          </a:xfrm>
        </p:spPr>
        <p:txBody>
          <a:bodyPr anchor="t"/>
          <a:lstStyle>
            <a:lvl1pPr algn="l">
              <a:defRPr sz="3400" b="1" cap="all"/>
            </a:lvl1pPr>
          </a:lstStyle>
          <a:p>
            <a:r>
              <a:rPr lang="en-US"/>
              <a:t>Click to edit Master title style</a:t>
            </a:r>
            <a:endParaRPr lang="nl-NL"/>
          </a:p>
        </p:txBody>
      </p:sp>
      <p:sp>
        <p:nvSpPr>
          <p:cNvPr id="3" name="Text Placeholder 2"/>
          <p:cNvSpPr>
            <a:spLocks noGrp="1"/>
          </p:cNvSpPr>
          <p:nvPr>
            <p:ph type="body" idx="1"/>
          </p:nvPr>
        </p:nvSpPr>
        <p:spPr>
          <a:xfrm>
            <a:off x="722435" y="2180035"/>
            <a:ext cx="7772400" cy="1125140"/>
          </a:xfrm>
        </p:spPr>
        <p:txBody>
          <a:bodyPr anchor="b"/>
          <a:lstStyle>
            <a:lvl1pPr marL="0" indent="0">
              <a:buNone/>
              <a:defRPr sz="1700"/>
            </a:lvl1pPr>
            <a:lvl2pPr marL="389626" indent="0">
              <a:buNone/>
              <a:defRPr sz="1500"/>
            </a:lvl2pPr>
            <a:lvl3pPr marL="779252" indent="0">
              <a:buNone/>
              <a:defRPr sz="1400"/>
            </a:lvl3pPr>
            <a:lvl4pPr marL="1168878" indent="0">
              <a:buNone/>
              <a:defRPr sz="1200"/>
            </a:lvl4pPr>
            <a:lvl5pPr marL="1558503" indent="0">
              <a:buNone/>
              <a:defRPr sz="1200"/>
            </a:lvl5pPr>
            <a:lvl6pPr marL="1948129" indent="0">
              <a:buNone/>
              <a:defRPr sz="1200"/>
            </a:lvl6pPr>
            <a:lvl7pPr marL="2337755" indent="0">
              <a:buNone/>
              <a:defRPr sz="1200"/>
            </a:lvl7pPr>
            <a:lvl8pPr marL="2727381" indent="0">
              <a:buNone/>
              <a:defRPr sz="1200"/>
            </a:lvl8pPr>
            <a:lvl9pPr marL="3117007" indent="0">
              <a:buNone/>
              <a:defRPr sz="1200"/>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JM Tomas &amp; RCGM Smetsers: Exposure from building materials in dwellings - IRPA18 - June 2018</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5FE7E7-C12B-4E27-BD42-F10524C13BC6}" type="slidenum">
              <a:rPr lang="en-US" smtClean="0"/>
              <a:t>‹nr.›</a:t>
            </a:fld>
            <a:endParaRPr lang="en-US"/>
          </a:p>
        </p:txBody>
      </p:sp>
    </p:spTree>
    <p:extLst>
      <p:ext uri="{BB962C8B-B14F-4D97-AF65-F5344CB8AC3E}">
        <p14:creationId xmlns:p14="http://schemas.microsoft.com/office/powerpoint/2010/main" val="1608285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sz="half" idx="1"/>
          </p:nvPr>
        </p:nvSpPr>
        <p:spPr>
          <a:xfrm>
            <a:off x="486508" y="1383506"/>
            <a:ext cx="4015154" cy="3211116"/>
          </a:xfrm>
        </p:spPr>
        <p:txBody>
          <a:bodyPr/>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p:cNvSpPr>
            <a:spLocks noGrp="1"/>
          </p:cNvSpPr>
          <p:nvPr>
            <p:ph sz="half" idx="2"/>
          </p:nvPr>
        </p:nvSpPr>
        <p:spPr>
          <a:xfrm>
            <a:off x="4642338" y="1383506"/>
            <a:ext cx="4016620" cy="3211116"/>
          </a:xfrm>
        </p:spPr>
        <p:txBody>
          <a:bodyPr/>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8" name="Date Placeholder 7"/>
          <p:cNvSpPr>
            <a:spLocks noGrp="1"/>
          </p:cNvSpPr>
          <p:nvPr>
            <p:ph type="dt" sz="half" idx="10"/>
          </p:nvPr>
        </p:nvSpPr>
        <p:spPr/>
        <p:txBody>
          <a:bodyPr/>
          <a:lstStyle/>
          <a:p>
            <a:r>
              <a:rPr lang="en-US"/>
              <a:t>JM Tomas &amp; RCGM Smetsers: Exposure from building materials in dwellings - IRPA18 - June 2018</a:t>
            </a:r>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595FE7E7-C12B-4E27-BD42-F10524C13BC6}" type="slidenum">
              <a:rPr lang="en-US" smtClean="0"/>
              <a:t>‹nr.›</a:t>
            </a:fld>
            <a:endParaRPr lang="en-US"/>
          </a:p>
        </p:txBody>
      </p:sp>
    </p:spTree>
    <p:extLst>
      <p:ext uri="{BB962C8B-B14F-4D97-AF65-F5344CB8AC3E}">
        <p14:creationId xmlns:p14="http://schemas.microsoft.com/office/powerpoint/2010/main" val="563496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nl-NL"/>
          </a:p>
        </p:txBody>
      </p:sp>
      <p:sp>
        <p:nvSpPr>
          <p:cNvPr id="3" name="Text Placeholder 2"/>
          <p:cNvSpPr>
            <a:spLocks noGrp="1"/>
          </p:cNvSpPr>
          <p:nvPr>
            <p:ph type="body" idx="1"/>
          </p:nvPr>
        </p:nvSpPr>
        <p:spPr>
          <a:xfrm>
            <a:off x="457200" y="1151335"/>
            <a:ext cx="4040066" cy="479822"/>
          </a:xfrm>
        </p:spPr>
        <p:txBody>
          <a:bodyPr anchor="b"/>
          <a:lstStyle>
            <a:lvl1pPr marL="0" indent="0">
              <a:buNone/>
              <a:defRPr sz="2000" b="1"/>
            </a:lvl1pPr>
            <a:lvl2pPr marL="389626" indent="0">
              <a:buNone/>
              <a:defRPr sz="1700" b="1"/>
            </a:lvl2pPr>
            <a:lvl3pPr marL="779252" indent="0">
              <a:buNone/>
              <a:defRPr sz="1500" b="1"/>
            </a:lvl3pPr>
            <a:lvl4pPr marL="1168878" indent="0">
              <a:buNone/>
              <a:defRPr sz="1400" b="1"/>
            </a:lvl4pPr>
            <a:lvl5pPr marL="1558503" indent="0">
              <a:buNone/>
              <a:defRPr sz="1400" b="1"/>
            </a:lvl5pPr>
            <a:lvl6pPr marL="1948129" indent="0">
              <a:buNone/>
              <a:defRPr sz="1400" b="1"/>
            </a:lvl6pPr>
            <a:lvl7pPr marL="2337755" indent="0">
              <a:buNone/>
              <a:defRPr sz="1400" b="1"/>
            </a:lvl7pPr>
            <a:lvl8pPr marL="2727381" indent="0">
              <a:buNone/>
              <a:defRPr sz="1400" b="1"/>
            </a:lvl8pPr>
            <a:lvl9pPr marL="3117007" indent="0">
              <a:buNone/>
              <a:defRPr sz="1400" b="1"/>
            </a:lvl9pPr>
          </a:lstStyle>
          <a:p>
            <a:pPr lvl="0"/>
            <a:r>
              <a:rPr lang="en-US"/>
              <a:t>Click to edit Master text styles</a:t>
            </a:r>
          </a:p>
        </p:txBody>
      </p:sp>
      <p:sp>
        <p:nvSpPr>
          <p:cNvPr id="4" name="Content Placeholder 3"/>
          <p:cNvSpPr>
            <a:spLocks noGrp="1"/>
          </p:cNvSpPr>
          <p:nvPr>
            <p:ph sz="half" idx="2"/>
          </p:nvPr>
        </p:nvSpPr>
        <p:spPr>
          <a:xfrm>
            <a:off x="457200" y="1631156"/>
            <a:ext cx="4040066" cy="2963466"/>
          </a:xfrm>
        </p:spPr>
        <p:txBody>
          <a:bodyPr/>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p:cNvSpPr>
            <a:spLocks noGrp="1"/>
          </p:cNvSpPr>
          <p:nvPr>
            <p:ph type="body" sz="quarter" idx="3"/>
          </p:nvPr>
        </p:nvSpPr>
        <p:spPr>
          <a:xfrm>
            <a:off x="4645270" y="1151335"/>
            <a:ext cx="4041531" cy="479822"/>
          </a:xfrm>
        </p:spPr>
        <p:txBody>
          <a:bodyPr anchor="b"/>
          <a:lstStyle>
            <a:lvl1pPr marL="0" indent="0">
              <a:buNone/>
              <a:defRPr sz="2000" b="1"/>
            </a:lvl1pPr>
            <a:lvl2pPr marL="389626" indent="0">
              <a:buNone/>
              <a:defRPr sz="1700" b="1"/>
            </a:lvl2pPr>
            <a:lvl3pPr marL="779252" indent="0">
              <a:buNone/>
              <a:defRPr sz="1500" b="1"/>
            </a:lvl3pPr>
            <a:lvl4pPr marL="1168878" indent="0">
              <a:buNone/>
              <a:defRPr sz="1400" b="1"/>
            </a:lvl4pPr>
            <a:lvl5pPr marL="1558503" indent="0">
              <a:buNone/>
              <a:defRPr sz="1400" b="1"/>
            </a:lvl5pPr>
            <a:lvl6pPr marL="1948129" indent="0">
              <a:buNone/>
              <a:defRPr sz="1400" b="1"/>
            </a:lvl6pPr>
            <a:lvl7pPr marL="2337755" indent="0">
              <a:buNone/>
              <a:defRPr sz="1400" b="1"/>
            </a:lvl7pPr>
            <a:lvl8pPr marL="2727381" indent="0">
              <a:buNone/>
              <a:defRPr sz="1400" b="1"/>
            </a:lvl8pPr>
            <a:lvl9pPr marL="3117007"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270" y="1631156"/>
            <a:ext cx="4041531" cy="2963466"/>
          </a:xfrm>
        </p:spPr>
        <p:txBody>
          <a:bodyPr/>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10" name="Date Placeholder 9"/>
          <p:cNvSpPr>
            <a:spLocks noGrp="1"/>
          </p:cNvSpPr>
          <p:nvPr>
            <p:ph type="dt" sz="half" idx="10"/>
          </p:nvPr>
        </p:nvSpPr>
        <p:spPr/>
        <p:txBody>
          <a:bodyPr/>
          <a:lstStyle/>
          <a:p>
            <a:r>
              <a:rPr lang="en-US"/>
              <a:t>JM Tomas &amp; RCGM Smetsers: Exposure from building materials in dwellings - IRPA18 - June 2018</a:t>
            </a:r>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595FE7E7-C12B-4E27-BD42-F10524C13BC6}" type="slidenum">
              <a:rPr lang="en-US" smtClean="0"/>
              <a:t>‹nr.›</a:t>
            </a:fld>
            <a:endParaRPr lang="en-US"/>
          </a:p>
        </p:txBody>
      </p:sp>
    </p:spTree>
    <p:extLst>
      <p:ext uri="{BB962C8B-B14F-4D97-AF65-F5344CB8AC3E}">
        <p14:creationId xmlns:p14="http://schemas.microsoft.com/office/powerpoint/2010/main" val="4049759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6" name="Date Placeholder 5"/>
          <p:cNvSpPr>
            <a:spLocks noGrp="1"/>
          </p:cNvSpPr>
          <p:nvPr>
            <p:ph type="dt" sz="half" idx="10"/>
          </p:nvPr>
        </p:nvSpPr>
        <p:spPr/>
        <p:txBody>
          <a:bodyPr/>
          <a:lstStyle/>
          <a:p>
            <a:r>
              <a:rPr lang="en-US"/>
              <a:t>JM Tomas &amp; RCGM Smetsers: Exposure from building materials in dwellings - IRPA18 - June 2018</a:t>
            </a:r>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595FE7E7-C12B-4E27-BD42-F10524C13BC6}" type="slidenum">
              <a:rPr lang="en-US" smtClean="0"/>
              <a:t>‹nr.›</a:t>
            </a:fld>
            <a:endParaRPr lang="en-US"/>
          </a:p>
        </p:txBody>
      </p:sp>
    </p:spTree>
    <p:extLst>
      <p:ext uri="{BB962C8B-B14F-4D97-AF65-F5344CB8AC3E}">
        <p14:creationId xmlns:p14="http://schemas.microsoft.com/office/powerpoint/2010/main" val="629719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JM Tomas &amp; RCGM Smetsers: Exposure from building materials in dwellings - IRPA18 - June 2018</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5FE7E7-C12B-4E27-BD42-F10524C13BC6}" type="slidenum">
              <a:rPr lang="en-US" smtClean="0"/>
              <a:t>‹nr.›</a:t>
            </a:fld>
            <a:endParaRPr lang="en-US"/>
          </a:p>
        </p:txBody>
      </p:sp>
    </p:spTree>
    <p:extLst>
      <p:ext uri="{BB962C8B-B14F-4D97-AF65-F5344CB8AC3E}">
        <p14:creationId xmlns:p14="http://schemas.microsoft.com/office/powerpoint/2010/main" val="3481170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7"/>
            <a:ext cx="3008435" cy="871538"/>
          </a:xfrm>
        </p:spPr>
        <p:txBody>
          <a:bodyPr/>
          <a:lstStyle>
            <a:lvl1pPr algn="l">
              <a:defRPr sz="1700" b="1"/>
            </a:lvl1pPr>
          </a:lstStyle>
          <a:p>
            <a:r>
              <a:rPr lang="en-US"/>
              <a:t>Click to edit Master title style</a:t>
            </a:r>
            <a:endParaRPr lang="nl-NL"/>
          </a:p>
        </p:txBody>
      </p:sp>
      <p:sp>
        <p:nvSpPr>
          <p:cNvPr id="3" name="Content Placeholder 2"/>
          <p:cNvSpPr>
            <a:spLocks noGrp="1"/>
          </p:cNvSpPr>
          <p:nvPr>
            <p:ph idx="1"/>
          </p:nvPr>
        </p:nvSpPr>
        <p:spPr>
          <a:xfrm>
            <a:off x="3575538" y="204788"/>
            <a:ext cx="5111262" cy="4389835"/>
          </a:xfrm>
        </p:spPr>
        <p:txBody>
          <a:bodyPr/>
          <a:lstStyle>
            <a:lvl1pPr>
              <a:defRPr sz="27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p:cNvSpPr>
            <a:spLocks noGrp="1"/>
          </p:cNvSpPr>
          <p:nvPr>
            <p:ph type="body" sz="half" idx="2"/>
          </p:nvPr>
        </p:nvSpPr>
        <p:spPr>
          <a:xfrm>
            <a:off x="457200" y="1076326"/>
            <a:ext cx="3008435" cy="3518297"/>
          </a:xfrm>
        </p:spPr>
        <p:txBody>
          <a:bodyPr/>
          <a:lstStyle>
            <a:lvl1pPr marL="0" indent="0">
              <a:buNone/>
              <a:defRPr sz="1200"/>
            </a:lvl1pPr>
            <a:lvl2pPr marL="389626" indent="0">
              <a:buNone/>
              <a:defRPr sz="1000"/>
            </a:lvl2pPr>
            <a:lvl3pPr marL="779252" indent="0">
              <a:buNone/>
              <a:defRPr sz="900"/>
            </a:lvl3pPr>
            <a:lvl4pPr marL="1168878" indent="0">
              <a:buNone/>
              <a:defRPr sz="800"/>
            </a:lvl4pPr>
            <a:lvl5pPr marL="1558503" indent="0">
              <a:buNone/>
              <a:defRPr sz="800"/>
            </a:lvl5pPr>
            <a:lvl6pPr marL="1948129" indent="0">
              <a:buNone/>
              <a:defRPr sz="800"/>
            </a:lvl6pPr>
            <a:lvl7pPr marL="2337755" indent="0">
              <a:buNone/>
              <a:defRPr sz="800"/>
            </a:lvl7pPr>
            <a:lvl8pPr marL="2727381" indent="0">
              <a:buNone/>
              <a:defRPr sz="800"/>
            </a:lvl8pPr>
            <a:lvl9pPr marL="3117007"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JM Tomas &amp; RCGM Smetsers: Exposure from building materials in dwellings - IRPA18 - June 2018</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5FE7E7-C12B-4E27-BD42-F10524C13BC6}" type="slidenum">
              <a:rPr lang="en-US" smtClean="0"/>
              <a:t>‹nr.›</a:t>
            </a:fld>
            <a:endParaRPr lang="en-US"/>
          </a:p>
        </p:txBody>
      </p:sp>
    </p:spTree>
    <p:extLst>
      <p:ext uri="{BB962C8B-B14F-4D97-AF65-F5344CB8AC3E}">
        <p14:creationId xmlns:p14="http://schemas.microsoft.com/office/powerpoint/2010/main" val="999540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66" y="3600450"/>
            <a:ext cx="5486400" cy="425054"/>
          </a:xfrm>
        </p:spPr>
        <p:txBody>
          <a:bodyPr/>
          <a:lstStyle>
            <a:lvl1pPr algn="l">
              <a:defRPr sz="1700" b="1"/>
            </a:lvl1pPr>
          </a:lstStyle>
          <a:p>
            <a:r>
              <a:rPr lang="en-US"/>
              <a:t>Click to edit Master title style</a:t>
            </a:r>
            <a:endParaRPr lang="nl-NL"/>
          </a:p>
        </p:txBody>
      </p:sp>
      <p:sp>
        <p:nvSpPr>
          <p:cNvPr id="3" name="Picture Placeholder 2"/>
          <p:cNvSpPr>
            <a:spLocks noGrp="1"/>
          </p:cNvSpPr>
          <p:nvPr>
            <p:ph type="pic" idx="1"/>
          </p:nvPr>
        </p:nvSpPr>
        <p:spPr>
          <a:xfrm>
            <a:off x="1792166" y="459581"/>
            <a:ext cx="5486400" cy="3086100"/>
          </a:xfrm>
        </p:spPr>
        <p:txBody>
          <a:bodyPr/>
          <a:lstStyle>
            <a:lvl1pPr marL="0" indent="0">
              <a:buNone/>
              <a:defRPr sz="2700"/>
            </a:lvl1pPr>
            <a:lvl2pPr marL="389626" indent="0">
              <a:buNone/>
              <a:defRPr sz="2400"/>
            </a:lvl2pPr>
            <a:lvl3pPr marL="779252" indent="0">
              <a:buNone/>
              <a:defRPr sz="2000"/>
            </a:lvl3pPr>
            <a:lvl4pPr marL="1168878" indent="0">
              <a:buNone/>
              <a:defRPr sz="1700"/>
            </a:lvl4pPr>
            <a:lvl5pPr marL="1558503" indent="0">
              <a:buNone/>
              <a:defRPr sz="1700"/>
            </a:lvl5pPr>
            <a:lvl6pPr marL="1948129" indent="0">
              <a:buNone/>
              <a:defRPr sz="1700"/>
            </a:lvl6pPr>
            <a:lvl7pPr marL="2337755" indent="0">
              <a:buNone/>
              <a:defRPr sz="1700"/>
            </a:lvl7pPr>
            <a:lvl8pPr marL="2727381" indent="0">
              <a:buNone/>
              <a:defRPr sz="1700"/>
            </a:lvl8pPr>
            <a:lvl9pPr marL="3117007" indent="0">
              <a:buNone/>
              <a:defRPr sz="1700"/>
            </a:lvl9pPr>
          </a:lstStyle>
          <a:p>
            <a:endParaRPr lang="nl-NL"/>
          </a:p>
        </p:txBody>
      </p:sp>
      <p:sp>
        <p:nvSpPr>
          <p:cNvPr id="4" name="Text Placeholder 3"/>
          <p:cNvSpPr>
            <a:spLocks noGrp="1"/>
          </p:cNvSpPr>
          <p:nvPr>
            <p:ph type="body" sz="half" idx="2"/>
          </p:nvPr>
        </p:nvSpPr>
        <p:spPr>
          <a:xfrm>
            <a:off x="1792166" y="4025503"/>
            <a:ext cx="5486400" cy="603647"/>
          </a:xfrm>
        </p:spPr>
        <p:txBody>
          <a:bodyPr/>
          <a:lstStyle>
            <a:lvl1pPr marL="0" indent="0">
              <a:buNone/>
              <a:defRPr sz="1200"/>
            </a:lvl1pPr>
            <a:lvl2pPr marL="389626" indent="0">
              <a:buNone/>
              <a:defRPr sz="1000"/>
            </a:lvl2pPr>
            <a:lvl3pPr marL="779252" indent="0">
              <a:buNone/>
              <a:defRPr sz="900"/>
            </a:lvl3pPr>
            <a:lvl4pPr marL="1168878" indent="0">
              <a:buNone/>
              <a:defRPr sz="800"/>
            </a:lvl4pPr>
            <a:lvl5pPr marL="1558503" indent="0">
              <a:buNone/>
              <a:defRPr sz="800"/>
            </a:lvl5pPr>
            <a:lvl6pPr marL="1948129" indent="0">
              <a:buNone/>
              <a:defRPr sz="800"/>
            </a:lvl6pPr>
            <a:lvl7pPr marL="2337755" indent="0">
              <a:buNone/>
              <a:defRPr sz="800"/>
            </a:lvl7pPr>
            <a:lvl8pPr marL="2727381" indent="0">
              <a:buNone/>
              <a:defRPr sz="800"/>
            </a:lvl8pPr>
            <a:lvl9pPr marL="3117007"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JM Tomas &amp; RCGM Smetsers: Exposure from building materials in dwellings - IRPA18 - June 2018</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5FE7E7-C12B-4E27-BD42-F10524C13BC6}" type="slidenum">
              <a:rPr lang="en-US" smtClean="0"/>
              <a:t>‹nr.›</a:t>
            </a:fld>
            <a:endParaRPr lang="en-US"/>
          </a:p>
        </p:txBody>
      </p:sp>
    </p:spTree>
    <p:extLst>
      <p:ext uri="{BB962C8B-B14F-4D97-AF65-F5344CB8AC3E}">
        <p14:creationId xmlns:p14="http://schemas.microsoft.com/office/powerpoint/2010/main" val="650639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10"/>
          </p:nvPr>
        </p:nvSpPr>
        <p:spPr/>
        <p:txBody>
          <a:bodyPr/>
          <a:lstStyle/>
          <a:p>
            <a:r>
              <a:rPr lang="en-US"/>
              <a:t>JM Tomas &amp; RCGM Smetsers: Exposure from building materials in dwellings - IRPA18 - June 2018</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5FE7E7-C12B-4E27-BD42-F10524C13BC6}" type="slidenum">
              <a:rPr lang="en-US" smtClean="0"/>
              <a:t>‹nr.›</a:t>
            </a:fld>
            <a:endParaRPr lang="en-US"/>
          </a:p>
        </p:txBody>
      </p:sp>
    </p:spTree>
    <p:extLst>
      <p:ext uri="{BB962C8B-B14F-4D97-AF65-F5344CB8AC3E}">
        <p14:creationId xmlns:p14="http://schemas.microsoft.com/office/powerpoint/2010/main" val="2317742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6213" y="963217"/>
            <a:ext cx="2042746" cy="3631406"/>
          </a:xfrm>
        </p:spPr>
        <p:txBody>
          <a:bodyPr vert="eaVert"/>
          <a:lstStyle/>
          <a:p>
            <a:r>
              <a:rPr lang="en-US"/>
              <a:t>Click to edit Master title style</a:t>
            </a:r>
            <a:endParaRPr lang="nl-NL"/>
          </a:p>
        </p:txBody>
      </p:sp>
      <p:sp>
        <p:nvSpPr>
          <p:cNvPr id="3" name="Vertical Text Placeholder 2"/>
          <p:cNvSpPr>
            <a:spLocks noGrp="1"/>
          </p:cNvSpPr>
          <p:nvPr>
            <p:ph type="body" orient="vert" idx="1"/>
          </p:nvPr>
        </p:nvSpPr>
        <p:spPr>
          <a:xfrm>
            <a:off x="486508" y="963217"/>
            <a:ext cx="5989027" cy="36314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10"/>
          </p:nvPr>
        </p:nvSpPr>
        <p:spPr/>
        <p:txBody>
          <a:bodyPr/>
          <a:lstStyle/>
          <a:p>
            <a:r>
              <a:rPr lang="en-US"/>
              <a:t>JM Tomas &amp; RCGM Smetsers: Exposure from building materials in dwellings - IRPA18 - June 2018</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5FE7E7-C12B-4E27-BD42-F10524C13BC6}" type="slidenum">
              <a:rPr lang="en-US" smtClean="0"/>
              <a:t>‹nr.›</a:t>
            </a:fld>
            <a:endParaRPr lang="en-US"/>
          </a:p>
        </p:txBody>
      </p:sp>
    </p:spTree>
    <p:extLst>
      <p:ext uri="{BB962C8B-B14F-4D97-AF65-F5344CB8AC3E}">
        <p14:creationId xmlns:p14="http://schemas.microsoft.com/office/powerpoint/2010/main" val="427838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1986" name="sThemeBarBottom"/>
          <p:cNvSpPr>
            <a:spLocks noChangeArrowheads="1"/>
          </p:cNvSpPr>
          <p:nvPr/>
        </p:nvSpPr>
        <p:spPr bwMode="auto">
          <a:xfrm>
            <a:off x="0" y="4738687"/>
            <a:ext cx="9144000" cy="40481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7925" tIns="38963" rIns="77925" bIns="38963" anchor="ctr"/>
          <a:lstStyle/>
          <a:p>
            <a:pPr algn="ctr" fontAlgn="base">
              <a:spcBef>
                <a:spcPct val="0"/>
              </a:spcBef>
              <a:spcAft>
                <a:spcPct val="0"/>
              </a:spcAft>
            </a:pPr>
            <a:endParaRPr lang="en-US" sz="1500">
              <a:solidFill>
                <a:srgbClr val="000000"/>
              </a:solidFill>
            </a:endParaRPr>
          </a:p>
        </p:txBody>
      </p:sp>
      <p:sp>
        <p:nvSpPr>
          <p:cNvPr id="41987" name="sThemeBarTop"/>
          <p:cNvSpPr>
            <a:spLocks noChangeArrowheads="1"/>
          </p:cNvSpPr>
          <p:nvPr/>
        </p:nvSpPr>
        <p:spPr bwMode="auto">
          <a:xfrm>
            <a:off x="0" y="0"/>
            <a:ext cx="9144000" cy="80962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7925" tIns="38963" rIns="77925" bIns="38963" anchor="ctr"/>
          <a:lstStyle/>
          <a:p>
            <a:pPr algn="ctr" fontAlgn="base">
              <a:spcBef>
                <a:spcPct val="0"/>
              </a:spcBef>
              <a:spcAft>
                <a:spcPct val="0"/>
              </a:spcAft>
            </a:pPr>
            <a:endParaRPr lang="en-US" sz="1500">
              <a:solidFill>
                <a:srgbClr val="000000"/>
              </a:solidFill>
            </a:endParaRPr>
          </a:p>
        </p:txBody>
      </p:sp>
      <p:sp>
        <p:nvSpPr>
          <p:cNvPr id="41988" name="sTitle"/>
          <p:cNvSpPr>
            <a:spLocks noGrp="1" noChangeArrowheads="1"/>
          </p:cNvSpPr>
          <p:nvPr>
            <p:ph type="title"/>
          </p:nvPr>
        </p:nvSpPr>
        <p:spPr bwMode="auto">
          <a:xfrm>
            <a:off x="486508" y="963216"/>
            <a:ext cx="817245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bodyPr>
          <a:lstStyle/>
          <a:p>
            <a:pPr lvl="0"/>
            <a:r>
              <a:rPr lang="nl-NL"/>
              <a:t>Klik om het opmaakprofiel te bewerken</a:t>
            </a:r>
          </a:p>
        </p:txBody>
      </p:sp>
      <p:sp>
        <p:nvSpPr>
          <p:cNvPr id="41989" name="sContent"/>
          <p:cNvSpPr>
            <a:spLocks noGrp="1" noChangeArrowheads="1"/>
          </p:cNvSpPr>
          <p:nvPr>
            <p:ph type="body" idx="1"/>
          </p:nvPr>
        </p:nvSpPr>
        <p:spPr bwMode="auto">
          <a:xfrm>
            <a:off x="486508" y="1383506"/>
            <a:ext cx="8172450" cy="3211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pic>
        <p:nvPicPr>
          <p:cNvPr id="41993" name="sLogo" descr="RO__vervolgpagina~LPPT.png"/>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10716"/>
            <a:ext cx="91440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2"/>
          </p:nvPr>
        </p:nvSpPr>
        <p:spPr>
          <a:xfrm>
            <a:off x="457200" y="4767263"/>
            <a:ext cx="7571184" cy="27463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JM Tomas &amp; RCGM Smetsers: Exposure from building materials in dwellings - IRPA18 - June 2018</a:t>
            </a:r>
            <a:endParaRPr lang="en-US" dirty="0"/>
          </a:p>
        </p:txBody>
      </p:sp>
      <p:sp>
        <p:nvSpPr>
          <p:cNvPr id="3" name="Footer Placeholder 2"/>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95FE7E7-C12B-4E27-BD42-F10524C13BC6}" type="slidenum">
              <a:rPr lang="en-US" smtClean="0"/>
              <a:t>‹nr.›</a:t>
            </a:fld>
            <a:endParaRPr lang="en-US"/>
          </a:p>
        </p:txBody>
      </p:sp>
    </p:spTree>
    <p:extLst>
      <p:ext uri="{BB962C8B-B14F-4D97-AF65-F5344CB8AC3E}">
        <p14:creationId xmlns:p14="http://schemas.microsoft.com/office/powerpoint/2010/main" val="2073731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rtl="0" fontAlgn="base">
        <a:spcBef>
          <a:spcPct val="0"/>
        </a:spcBef>
        <a:spcAft>
          <a:spcPct val="0"/>
        </a:spcAft>
        <a:defRPr sz="2200">
          <a:solidFill>
            <a:schemeClr val="tx2"/>
          </a:solidFill>
          <a:latin typeface="+mj-lt"/>
          <a:ea typeface="+mj-ea"/>
          <a:cs typeface="+mj-cs"/>
        </a:defRPr>
      </a:lvl1pPr>
      <a:lvl2pPr algn="l" rtl="0" fontAlgn="base">
        <a:spcBef>
          <a:spcPct val="0"/>
        </a:spcBef>
        <a:spcAft>
          <a:spcPct val="0"/>
        </a:spcAft>
        <a:defRPr sz="2200">
          <a:solidFill>
            <a:schemeClr val="tx2"/>
          </a:solidFill>
          <a:latin typeface="Verdana" pitchFamily="34" charset="0"/>
          <a:cs typeface="Arial" charset="0"/>
        </a:defRPr>
      </a:lvl2pPr>
      <a:lvl3pPr algn="l" rtl="0" fontAlgn="base">
        <a:spcBef>
          <a:spcPct val="0"/>
        </a:spcBef>
        <a:spcAft>
          <a:spcPct val="0"/>
        </a:spcAft>
        <a:defRPr sz="2200">
          <a:solidFill>
            <a:schemeClr val="tx2"/>
          </a:solidFill>
          <a:latin typeface="Verdana" pitchFamily="34" charset="0"/>
          <a:cs typeface="Arial" charset="0"/>
        </a:defRPr>
      </a:lvl3pPr>
      <a:lvl4pPr algn="l" rtl="0" fontAlgn="base">
        <a:spcBef>
          <a:spcPct val="0"/>
        </a:spcBef>
        <a:spcAft>
          <a:spcPct val="0"/>
        </a:spcAft>
        <a:defRPr sz="2200">
          <a:solidFill>
            <a:schemeClr val="tx2"/>
          </a:solidFill>
          <a:latin typeface="Verdana" pitchFamily="34" charset="0"/>
          <a:cs typeface="Arial" charset="0"/>
        </a:defRPr>
      </a:lvl4pPr>
      <a:lvl5pPr algn="l" rtl="0" fontAlgn="base">
        <a:spcBef>
          <a:spcPct val="0"/>
        </a:spcBef>
        <a:spcAft>
          <a:spcPct val="0"/>
        </a:spcAft>
        <a:defRPr sz="2200">
          <a:solidFill>
            <a:schemeClr val="tx2"/>
          </a:solidFill>
          <a:latin typeface="Verdana" pitchFamily="34" charset="0"/>
          <a:cs typeface="Arial" charset="0"/>
        </a:defRPr>
      </a:lvl5pPr>
      <a:lvl6pPr marL="389626" algn="l" rtl="0" fontAlgn="base">
        <a:spcBef>
          <a:spcPct val="0"/>
        </a:spcBef>
        <a:spcAft>
          <a:spcPct val="0"/>
        </a:spcAft>
        <a:defRPr sz="2200">
          <a:solidFill>
            <a:schemeClr val="tx2"/>
          </a:solidFill>
          <a:latin typeface="Verdana" pitchFamily="34" charset="0"/>
          <a:cs typeface="Arial" charset="0"/>
        </a:defRPr>
      </a:lvl6pPr>
      <a:lvl7pPr marL="779252" algn="l" rtl="0" fontAlgn="base">
        <a:spcBef>
          <a:spcPct val="0"/>
        </a:spcBef>
        <a:spcAft>
          <a:spcPct val="0"/>
        </a:spcAft>
        <a:defRPr sz="2200">
          <a:solidFill>
            <a:schemeClr val="tx2"/>
          </a:solidFill>
          <a:latin typeface="Verdana" pitchFamily="34" charset="0"/>
          <a:cs typeface="Arial" charset="0"/>
        </a:defRPr>
      </a:lvl7pPr>
      <a:lvl8pPr marL="1168878" algn="l" rtl="0" fontAlgn="base">
        <a:spcBef>
          <a:spcPct val="0"/>
        </a:spcBef>
        <a:spcAft>
          <a:spcPct val="0"/>
        </a:spcAft>
        <a:defRPr sz="2200">
          <a:solidFill>
            <a:schemeClr val="tx2"/>
          </a:solidFill>
          <a:latin typeface="Verdana" pitchFamily="34" charset="0"/>
          <a:cs typeface="Arial" charset="0"/>
        </a:defRPr>
      </a:lvl8pPr>
      <a:lvl9pPr marL="1558503" algn="l" rtl="0" fontAlgn="base">
        <a:spcBef>
          <a:spcPct val="0"/>
        </a:spcBef>
        <a:spcAft>
          <a:spcPct val="0"/>
        </a:spcAft>
        <a:defRPr sz="2200">
          <a:solidFill>
            <a:schemeClr val="tx2"/>
          </a:solidFill>
          <a:latin typeface="Verdana" pitchFamily="34" charset="0"/>
          <a:cs typeface="Arial" charset="0"/>
        </a:defRPr>
      </a:lvl9pPr>
    </p:titleStyle>
    <p:bodyStyle>
      <a:lvl1pPr marL="225929" indent="-225929" algn="l" rtl="0" fontAlgn="base">
        <a:spcBef>
          <a:spcPct val="20000"/>
        </a:spcBef>
        <a:spcAft>
          <a:spcPct val="0"/>
        </a:spcAft>
        <a:buFont typeface="Verdana" pitchFamily="34" charset="0"/>
        <a:buChar char="●"/>
        <a:defRPr>
          <a:solidFill>
            <a:schemeClr val="tx1"/>
          </a:solidFill>
          <a:latin typeface="+mn-lt"/>
          <a:ea typeface="+mn-ea"/>
          <a:cs typeface="+mn-cs"/>
        </a:defRPr>
      </a:lvl1pPr>
      <a:lvl2pPr marL="459975" indent="-232693" algn="l" rtl="0" fontAlgn="base">
        <a:spcBef>
          <a:spcPct val="20000"/>
        </a:spcBef>
        <a:spcAft>
          <a:spcPct val="0"/>
        </a:spcAft>
        <a:buFont typeface="Verdana" pitchFamily="34" charset="0"/>
        <a:buChar char="–"/>
        <a:defRPr>
          <a:solidFill>
            <a:schemeClr val="tx1"/>
          </a:solidFill>
          <a:latin typeface="+mn-lt"/>
          <a:cs typeface="+mn-cs"/>
        </a:defRPr>
      </a:lvl2pPr>
      <a:lvl3pPr marL="685904" indent="-224576" algn="l" rtl="0" fontAlgn="base">
        <a:spcBef>
          <a:spcPct val="20000"/>
        </a:spcBef>
        <a:spcAft>
          <a:spcPct val="0"/>
        </a:spcAft>
        <a:buFont typeface="Verdana" pitchFamily="34" charset="0"/>
        <a:buChar char="›"/>
        <a:defRPr>
          <a:solidFill>
            <a:schemeClr val="tx1"/>
          </a:solidFill>
          <a:latin typeface="+mn-lt"/>
          <a:cs typeface="+mn-cs"/>
        </a:defRPr>
      </a:lvl3pPr>
      <a:lvl4pPr marL="913186" indent="-225929" algn="l" rtl="0" fontAlgn="base">
        <a:spcBef>
          <a:spcPct val="20000"/>
        </a:spcBef>
        <a:spcAft>
          <a:spcPct val="0"/>
        </a:spcAft>
        <a:buFont typeface="Verdana" pitchFamily="34" charset="0"/>
        <a:buChar char="●"/>
        <a:defRPr>
          <a:solidFill>
            <a:schemeClr val="tx1"/>
          </a:solidFill>
          <a:latin typeface="+mn-lt"/>
          <a:cs typeface="+mn-cs"/>
        </a:defRPr>
      </a:lvl4pPr>
      <a:lvl5pPr marL="1148585" indent="-234047" algn="l" rtl="0" fontAlgn="base">
        <a:spcBef>
          <a:spcPct val="20000"/>
        </a:spcBef>
        <a:spcAft>
          <a:spcPct val="0"/>
        </a:spcAft>
        <a:buFont typeface="Verdana" pitchFamily="34" charset="0"/>
        <a:buChar char="–"/>
        <a:defRPr>
          <a:solidFill>
            <a:schemeClr val="tx1"/>
          </a:solidFill>
          <a:latin typeface="+mn-lt"/>
          <a:cs typeface="+mn-cs"/>
        </a:defRPr>
      </a:lvl5pPr>
      <a:lvl6pPr marL="1538211" indent="-234047" algn="l" rtl="0" fontAlgn="base">
        <a:spcBef>
          <a:spcPct val="20000"/>
        </a:spcBef>
        <a:spcAft>
          <a:spcPct val="0"/>
        </a:spcAft>
        <a:buFont typeface="Verdana" pitchFamily="34" charset="0"/>
        <a:buChar char="–"/>
        <a:defRPr>
          <a:solidFill>
            <a:schemeClr val="tx1"/>
          </a:solidFill>
          <a:latin typeface="+mn-lt"/>
          <a:cs typeface="+mn-cs"/>
        </a:defRPr>
      </a:lvl6pPr>
      <a:lvl7pPr marL="1927837" indent="-234047" algn="l" rtl="0" fontAlgn="base">
        <a:spcBef>
          <a:spcPct val="20000"/>
        </a:spcBef>
        <a:spcAft>
          <a:spcPct val="0"/>
        </a:spcAft>
        <a:buFont typeface="Verdana" pitchFamily="34" charset="0"/>
        <a:buChar char="–"/>
        <a:defRPr>
          <a:solidFill>
            <a:schemeClr val="tx1"/>
          </a:solidFill>
          <a:latin typeface="+mn-lt"/>
          <a:cs typeface="+mn-cs"/>
        </a:defRPr>
      </a:lvl7pPr>
      <a:lvl8pPr marL="2317462" indent="-234047" algn="l" rtl="0" fontAlgn="base">
        <a:spcBef>
          <a:spcPct val="20000"/>
        </a:spcBef>
        <a:spcAft>
          <a:spcPct val="0"/>
        </a:spcAft>
        <a:buFont typeface="Verdana" pitchFamily="34" charset="0"/>
        <a:buChar char="–"/>
        <a:defRPr>
          <a:solidFill>
            <a:schemeClr val="tx1"/>
          </a:solidFill>
          <a:latin typeface="+mn-lt"/>
          <a:cs typeface="+mn-cs"/>
        </a:defRPr>
      </a:lvl8pPr>
      <a:lvl9pPr marL="2707088" indent="-234047" algn="l" rtl="0" fontAlgn="base">
        <a:spcBef>
          <a:spcPct val="20000"/>
        </a:spcBef>
        <a:spcAft>
          <a:spcPct val="0"/>
        </a:spcAft>
        <a:buFont typeface="Verdana" pitchFamily="34" charset="0"/>
        <a:buChar char="–"/>
        <a:defRPr>
          <a:solidFill>
            <a:schemeClr val="tx1"/>
          </a:solidFill>
          <a:latin typeface="+mn-lt"/>
          <a:cs typeface="+mn-cs"/>
        </a:defRPr>
      </a:lvl9pPr>
    </p:bodyStyle>
    <p:otherStyle>
      <a:defPPr>
        <a:defRPr lang="nl-NL"/>
      </a:defPPr>
      <a:lvl1pPr marL="0" algn="l" defTabSz="779252" rtl="0" eaLnBrk="1" latinLnBrk="0" hangingPunct="1">
        <a:defRPr sz="1500" kern="1200">
          <a:solidFill>
            <a:schemeClr val="tx1"/>
          </a:solidFill>
          <a:latin typeface="+mn-lt"/>
          <a:ea typeface="+mn-ea"/>
          <a:cs typeface="+mn-cs"/>
        </a:defRPr>
      </a:lvl1pPr>
      <a:lvl2pPr marL="389626" algn="l" defTabSz="779252" rtl="0" eaLnBrk="1" latinLnBrk="0" hangingPunct="1">
        <a:defRPr sz="1500" kern="1200">
          <a:solidFill>
            <a:schemeClr val="tx1"/>
          </a:solidFill>
          <a:latin typeface="+mn-lt"/>
          <a:ea typeface="+mn-ea"/>
          <a:cs typeface="+mn-cs"/>
        </a:defRPr>
      </a:lvl2pPr>
      <a:lvl3pPr marL="779252" algn="l" defTabSz="779252" rtl="0" eaLnBrk="1" latinLnBrk="0" hangingPunct="1">
        <a:defRPr sz="1500" kern="1200">
          <a:solidFill>
            <a:schemeClr val="tx1"/>
          </a:solidFill>
          <a:latin typeface="+mn-lt"/>
          <a:ea typeface="+mn-ea"/>
          <a:cs typeface="+mn-cs"/>
        </a:defRPr>
      </a:lvl3pPr>
      <a:lvl4pPr marL="1168878" algn="l" defTabSz="779252" rtl="0" eaLnBrk="1" latinLnBrk="0" hangingPunct="1">
        <a:defRPr sz="1500" kern="1200">
          <a:solidFill>
            <a:schemeClr val="tx1"/>
          </a:solidFill>
          <a:latin typeface="+mn-lt"/>
          <a:ea typeface="+mn-ea"/>
          <a:cs typeface="+mn-cs"/>
        </a:defRPr>
      </a:lvl4pPr>
      <a:lvl5pPr marL="1558503" algn="l" defTabSz="779252" rtl="0" eaLnBrk="1" latinLnBrk="0" hangingPunct="1">
        <a:defRPr sz="1500" kern="1200">
          <a:solidFill>
            <a:schemeClr val="tx1"/>
          </a:solidFill>
          <a:latin typeface="+mn-lt"/>
          <a:ea typeface="+mn-ea"/>
          <a:cs typeface="+mn-cs"/>
        </a:defRPr>
      </a:lvl5pPr>
      <a:lvl6pPr marL="1948129" algn="l" defTabSz="779252" rtl="0" eaLnBrk="1" latinLnBrk="0" hangingPunct="1">
        <a:defRPr sz="1500" kern="1200">
          <a:solidFill>
            <a:schemeClr val="tx1"/>
          </a:solidFill>
          <a:latin typeface="+mn-lt"/>
          <a:ea typeface="+mn-ea"/>
          <a:cs typeface="+mn-cs"/>
        </a:defRPr>
      </a:lvl6pPr>
      <a:lvl7pPr marL="2337755" algn="l" defTabSz="779252" rtl="0" eaLnBrk="1" latinLnBrk="0" hangingPunct="1">
        <a:defRPr sz="1500" kern="1200">
          <a:solidFill>
            <a:schemeClr val="tx1"/>
          </a:solidFill>
          <a:latin typeface="+mn-lt"/>
          <a:ea typeface="+mn-ea"/>
          <a:cs typeface="+mn-cs"/>
        </a:defRPr>
      </a:lvl7pPr>
      <a:lvl8pPr marL="2727381" algn="l" defTabSz="779252" rtl="0" eaLnBrk="1" latinLnBrk="0" hangingPunct="1">
        <a:defRPr sz="1500" kern="1200">
          <a:solidFill>
            <a:schemeClr val="tx1"/>
          </a:solidFill>
          <a:latin typeface="+mn-lt"/>
          <a:ea typeface="+mn-ea"/>
          <a:cs typeface="+mn-cs"/>
        </a:defRPr>
      </a:lvl8pPr>
      <a:lvl9pPr marL="3117007" algn="l" defTabSz="779252"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iesZKqw5_hAhVChqQKHTV3DawQjRx6BAgBEAU&amp;url=https://www.eats-event.com/2018-exhibitor/nlr/&amp;psig=AOvVaw22Enp6dJOYgDh8VFX-H0VJ&amp;ust=1553679988335026"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2.xml"/><Relationship Id="rId7" Type="http://schemas.openxmlformats.org/officeDocument/2006/relationships/hyperlink" Target="https://www.google.com/url?sa=i&amp;rct=j&amp;q=&amp;esrc=s&amp;source=images&amp;cd=&amp;cad=rja&amp;uact=8&amp;ved=2ahUKEwidqtrEy5_hAhUR_aQKHfqDDCwQjRx6BAgBEAU&amp;url=https://www.bouwlood.nl/Loodverontreiniging-in-de-bodem-door-ophooglagen&amp;psig=AOvVaw0LYFXScgRtn9-jB32-QaTz&amp;ust=1553682119189110" TargetMode="Externa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256850870"/>
              </p:ext>
            </p:extLst>
          </p:nvPr>
        </p:nvGraphicFramePr>
        <p:xfrm>
          <a:off x="1176271" y="794722"/>
          <a:ext cx="7014692" cy="39372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el 1"/>
          <p:cNvSpPr>
            <a:spLocks noGrp="1"/>
          </p:cNvSpPr>
          <p:nvPr>
            <p:ph type="title"/>
          </p:nvPr>
        </p:nvSpPr>
        <p:spPr>
          <a:xfrm>
            <a:off x="539552" y="339502"/>
            <a:ext cx="8172450" cy="333375"/>
          </a:xfrm>
        </p:spPr>
        <p:txBody>
          <a:bodyPr/>
          <a:lstStyle/>
          <a:p>
            <a:r>
              <a:rPr lang="nl-NL" dirty="0"/>
              <a:t>Samenvatting start </a:t>
            </a:r>
          </a:p>
        </p:txBody>
      </p:sp>
    </p:spTree>
    <p:extLst>
      <p:ext uri="{BB962C8B-B14F-4D97-AF65-F5344CB8AC3E}">
        <p14:creationId xmlns:p14="http://schemas.microsoft.com/office/powerpoint/2010/main" val="1992327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932519" y="2715766"/>
            <a:ext cx="3889656" cy="864096"/>
          </a:xfrm>
        </p:spPr>
        <p:txBody>
          <a:bodyPr/>
          <a:lstStyle/>
          <a:p>
            <a:r>
              <a:rPr lang="nl-NL" sz="2000" b="1" noProof="0" dirty="0">
                <a:solidFill>
                  <a:srgbClr val="002060"/>
                </a:solidFill>
                <a:latin typeface="+mn-lt"/>
              </a:rPr>
              <a:t>Programmatische aanpak Vliegtuiggeluid</a:t>
            </a:r>
          </a:p>
        </p:txBody>
      </p:sp>
      <p:sp>
        <p:nvSpPr>
          <p:cNvPr id="7" name="Subtitle 6"/>
          <p:cNvSpPr>
            <a:spLocks noGrp="1"/>
          </p:cNvSpPr>
          <p:nvPr>
            <p:ph type="subTitle" idx="1"/>
          </p:nvPr>
        </p:nvSpPr>
        <p:spPr>
          <a:xfrm>
            <a:off x="4932040" y="3723878"/>
            <a:ext cx="4033672" cy="1007666"/>
          </a:xfrm>
        </p:spPr>
        <p:txBody>
          <a:bodyPr/>
          <a:lstStyle/>
          <a:p>
            <a:r>
              <a:rPr lang="nl-NL" sz="1500" noProof="0" dirty="0">
                <a:solidFill>
                  <a:schemeClr val="tx1"/>
                </a:solidFill>
              </a:rPr>
              <a:t>toelichting op onderzoek en aanbevelingen </a:t>
            </a:r>
          </a:p>
          <a:p>
            <a:r>
              <a:rPr lang="nl-NL" sz="1500" noProof="0" dirty="0">
                <a:solidFill>
                  <a:schemeClr val="tx1"/>
                </a:solidFill>
              </a:rPr>
              <a:t>18 september 2019</a:t>
            </a:r>
            <a:endParaRPr lang="nl-NL" sz="1200" noProof="0" dirty="0">
              <a:solidFill>
                <a:schemeClr val="tx1"/>
              </a:solidFill>
            </a:endParaRPr>
          </a:p>
        </p:txBody>
      </p:sp>
      <p:pic>
        <p:nvPicPr>
          <p:cNvPr id="1026" name="Picture 2" descr="Image result for logo NLR">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4538" y="627535"/>
            <a:ext cx="696059" cy="91462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861123" y="1542156"/>
            <a:ext cx="2016224" cy="461665"/>
          </a:xfrm>
          <a:prstGeom prst="rect">
            <a:avLst/>
          </a:prstGeom>
          <a:noFill/>
        </p:spPr>
        <p:txBody>
          <a:bodyPr wrap="square" rtlCol="0">
            <a:spAutoFit/>
          </a:bodyPr>
          <a:lstStyle/>
          <a:p>
            <a:r>
              <a:rPr lang="en-US" sz="1200" b="1" dirty="0" err="1">
                <a:latin typeface="RijksoverheidSansWebText Bold" panose="020B0803040202060203" pitchFamily="34" charset="0"/>
                <a:ea typeface="RijksoverheidSansWebText Bold" panose="020B0803040202060203" pitchFamily="34" charset="0"/>
              </a:rPr>
              <a:t>Koninklijk</a:t>
            </a:r>
            <a:r>
              <a:rPr lang="en-US" sz="1200" b="1" dirty="0">
                <a:latin typeface="RijksoverheidSansWebText Bold" panose="020B0803040202060203" pitchFamily="34" charset="0"/>
                <a:ea typeface="RijksoverheidSansWebText Bold" panose="020B0803040202060203" pitchFamily="34" charset="0"/>
              </a:rPr>
              <a:t> Nederlands</a:t>
            </a:r>
            <a:br>
              <a:rPr lang="en-US" sz="1200" b="1" dirty="0">
                <a:latin typeface="RijksoverheidSansWebText Bold" panose="020B0803040202060203" pitchFamily="34" charset="0"/>
                <a:ea typeface="RijksoverheidSansWebText Bold" panose="020B0803040202060203" pitchFamily="34" charset="0"/>
              </a:rPr>
            </a:br>
            <a:r>
              <a:rPr lang="en-US" sz="1200" b="1" dirty="0" err="1">
                <a:latin typeface="RijksoverheidSansWebText Bold" panose="020B0803040202060203" pitchFamily="34" charset="0"/>
                <a:ea typeface="RijksoverheidSansWebText Bold" panose="020B0803040202060203" pitchFamily="34" charset="0"/>
              </a:rPr>
              <a:t>Meteorologisch</a:t>
            </a:r>
            <a:r>
              <a:rPr lang="en-US" sz="1200" b="1" dirty="0">
                <a:latin typeface="RijksoverheidSansWebText Bold" panose="020B0803040202060203" pitchFamily="34" charset="0"/>
                <a:ea typeface="RijksoverheidSansWebText Bold" panose="020B0803040202060203" pitchFamily="34" charset="0"/>
              </a:rPr>
              <a:t> </a:t>
            </a:r>
            <a:r>
              <a:rPr lang="en-US" sz="1200" b="1" dirty="0" err="1">
                <a:latin typeface="RijksoverheidSansWebText Bold" panose="020B0803040202060203" pitchFamily="34" charset="0"/>
                <a:ea typeface="RijksoverheidSansWebText Bold" panose="020B0803040202060203" pitchFamily="34" charset="0"/>
              </a:rPr>
              <a:t>Instituut</a:t>
            </a:r>
            <a:endParaRPr lang="en-US" sz="1200" b="1" dirty="0">
              <a:latin typeface="RijksoverheidSansWebText Bold" panose="020B0803040202060203" pitchFamily="34" charset="0"/>
              <a:ea typeface="RijksoverheidSansWebText Bold" panose="020B0803040202060203" pitchFamily="34" charset="0"/>
            </a:endParaRPr>
          </a:p>
        </p:txBody>
      </p:sp>
    </p:spTree>
    <p:extLst>
      <p:ext uri="{BB962C8B-B14F-4D97-AF65-F5344CB8AC3E}">
        <p14:creationId xmlns:p14="http://schemas.microsoft.com/office/powerpoint/2010/main" val="508099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noProof="0" dirty="0"/>
              <a:t>context</a:t>
            </a:r>
          </a:p>
        </p:txBody>
      </p:sp>
      <p:sp>
        <p:nvSpPr>
          <p:cNvPr id="3" name="Content Placeholder 2"/>
          <p:cNvSpPr>
            <a:spLocks noGrp="1"/>
          </p:cNvSpPr>
          <p:nvPr>
            <p:ph idx="1"/>
          </p:nvPr>
        </p:nvSpPr>
        <p:spPr>
          <a:xfrm>
            <a:off x="337040" y="987574"/>
            <a:ext cx="8568952" cy="3744416"/>
          </a:xfrm>
        </p:spPr>
        <p:txBody>
          <a:bodyPr/>
          <a:lstStyle/>
          <a:p>
            <a:pPr marL="342900" indent="-342900">
              <a:buFont typeface="+mj-lt"/>
              <a:buAutoNum type="arabicPeriod"/>
            </a:pPr>
            <a:r>
              <a:rPr lang="nl-NL" sz="1600" dirty="0"/>
              <a:t>Bij luchtvaart is de geluidruimte, de capaciteitsplanning en de evaluatie van het gebruik van de geluidruimte, gebaseerd op geluid</a:t>
            </a:r>
            <a:r>
              <a:rPr lang="nl-NL" sz="1600" u="sng" dirty="0"/>
              <a:t>berekeningen</a:t>
            </a:r>
            <a:r>
              <a:rPr lang="nl-NL" sz="1600" dirty="0"/>
              <a:t>;</a:t>
            </a:r>
          </a:p>
          <a:p>
            <a:pPr marL="342900" indent="-342900">
              <a:buFont typeface="+mj-lt"/>
              <a:buAutoNum type="arabicPeriod"/>
            </a:pPr>
            <a:r>
              <a:rPr lang="nl-NL" sz="1600" dirty="0"/>
              <a:t>Er worden geluidmetingen gedaan, maar die zijn slechts informerend en hebben geen formele rol. Er is tot nu toe niet structureel gewerkt aan het uitvoeren van geluidberekeningen die nauw corresponderen met metingen;</a:t>
            </a:r>
            <a:endParaRPr lang="nl-NL" sz="1600" dirty="0">
              <a:solidFill>
                <a:srgbClr val="FF0000"/>
              </a:solidFill>
            </a:endParaRPr>
          </a:p>
          <a:p>
            <a:pPr marL="342900" indent="-342900">
              <a:buFont typeface="+mj-lt"/>
              <a:buAutoNum type="arabicPeriod"/>
            </a:pPr>
            <a:r>
              <a:rPr lang="nl-NL" sz="1600" dirty="0"/>
              <a:t>Het bepalen van het geluid van vliegtuigen is complexer dan van weg- of railverkeer. Dat maakt het moeilijk om metingen en berekeningen goed op elkaar aan te sluiten;</a:t>
            </a:r>
          </a:p>
          <a:p>
            <a:pPr marL="342900" indent="-342900">
              <a:buFont typeface="+mj-lt"/>
              <a:buAutoNum type="arabicPeriod"/>
            </a:pPr>
            <a:r>
              <a:rPr lang="nl-NL" sz="1600" dirty="0"/>
              <a:t>De geluidruimte is momenteel gebaseerd op de berekende jaargemiddelde geluidbelasting. Omwonenden willen inzicht in een meer specifieke geluidbelasting, bijvoorbeeld voor een bepaalde periode of voor de passage van één vliegtuig. </a:t>
            </a:r>
          </a:p>
        </p:txBody>
      </p:sp>
      <p:sp>
        <p:nvSpPr>
          <p:cNvPr id="4" name="Slide Number Placeholder 3"/>
          <p:cNvSpPr>
            <a:spLocks noGrp="1"/>
          </p:cNvSpPr>
          <p:nvPr>
            <p:ph type="sldNum" sz="quarter" idx="12"/>
          </p:nvPr>
        </p:nvSpPr>
        <p:spPr/>
        <p:txBody>
          <a:bodyPr/>
          <a:lstStyle/>
          <a:p>
            <a:fld id="{595FE7E7-C12B-4E27-BD42-F10524C13BC6}" type="slidenum">
              <a:rPr lang="en-US" smtClean="0"/>
              <a:pPr/>
              <a:t>3</a:t>
            </a:fld>
            <a:endParaRPr lang="en-US" dirty="0"/>
          </a:p>
        </p:txBody>
      </p:sp>
      <p:sp>
        <p:nvSpPr>
          <p:cNvPr id="6" name="TextBox 5"/>
          <p:cNvSpPr txBox="1"/>
          <p:nvPr/>
        </p:nvSpPr>
        <p:spPr>
          <a:xfrm>
            <a:off x="3707904" y="3939902"/>
            <a:ext cx="5112568" cy="646331"/>
          </a:xfrm>
          <a:prstGeom prst="rect">
            <a:avLst/>
          </a:prstGeom>
          <a:noFill/>
        </p:spPr>
        <p:txBody>
          <a:bodyPr wrap="square" rtlCol="0">
            <a:spAutoFit/>
          </a:bodyPr>
          <a:lstStyle/>
          <a:p>
            <a:r>
              <a:rPr lang="en-US" b="1" dirty="0" err="1">
                <a:solidFill>
                  <a:schemeClr val="bg1">
                    <a:lumMod val="65000"/>
                  </a:schemeClr>
                </a:solidFill>
              </a:rPr>
              <a:t>programmatische</a:t>
            </a:r>
            <a:r>
              <a:rPr lang="en-US" b="1" dirty="0">
                <a:solidFill>
                  <a:schemeClr val="bg1">
                    <a:lumMod val="65000"/>
                  </a:schemeClr>
                </a:solidFill>
              </a:rPr>
              <a:t> aanpak</a:t>
            </a:r>
          </a:p>
          <a:p>
            <a:r>
              <a:rPr lang="en-US" b="1" dirty="0" err="1">
                <a:solidFill>
                  <a:schemeClr val="bg1">
                    <a:lumMod val="65000"/>
                  </a:schemeClr>
                </a:solidFill>
              </a:rPr>
              <a:t>fase</a:t>
            </a:r>
            <a:r>
              <a:rPr lang="en-US" b="1" dirty="0">
                <a:solidFill>
                  <a:schemeClr val="bg1">
                    <a:lumMod val="65000"/>
                  </a:schemeClr>
                </a:solidFill>
              </a:rPr>
              <a:t> 1: </a:t>
            </a:r>
            <a:r>
              <a:rPr lang="en-US" b="1" dirty="0" err="1">
                <a:solidFill>
                  <a:schemeClr val="bg1">
                    <a:lumMod val="65000"/>
                  </a:schemeClr>
                </a:solidFill>
              </a:rPr>
              <a:t>Verkenning</a:t>
            </a:r>
            <a:endParaRPr lang="nl-NL" b="1" dirty="0">
              <a:solidFill>
                <a:schemeClr val="bg1">
                  <a:lumMod val="65000"/>
                </a:schemeClr>
              </a:solidFill>
            </a:endParaRPr>
          </a:p>
        </p:txBody>
      </p:sp>
    </p:spTree>
    <p:extLst>
      <p:ext uri="{BB962C8B-B14F-4D97-AF65-F5344CB8AC3E}">
        <p14:creationId xmlns:p14="http://schemas.microsoft.com/office/powerpoint/2010/main" val="2525791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726" y="354291"/>
            <a:ext cx="8172450" cy="333375"/>
          </a:xfrm>
        </p:spPr>
        <p:txBody>
          <a:bodyPr/>
          <a:lstStyle/>
          <a:p>
            <a:r>
              <a:rPr lang="nl-NL" noProof="0" dirty="0"/>
              <a:t>Rapportage Verkenning</a:t>
            </a:r>
          </a:p>
        </p:txBody>
      </p:sp>
      <p:sp>
        <p:nvSpPr>
          <p:cNvPr id="4" name="Slide Number Placeholder 3"/>
          <p:cNvSpPr>
            <a:spLocks noGrp="1"/>
          </p:cNvSpPr>
          <p:nvPr>
            <p:ph type="sldNum" sz="quarter" idx="12"/>
          </p:nvPr>
        </p:nvSpPr>
        <p:spPr/>
        <p:txBody>
          <a:bodyPr/>
          <a:lstStyle/>
          <a:p>
            <a:fld id="{595FE7E7-C12B-4E27-BD42-F10524C13BC6}" type="slidenum">
              <a:rPr lang="en-US" smtClean="0"/>
              <a:pPr/>
              <a:t>4</a:t>
            </a:fld>
            <a:endParaRPr lang="en-US" dirty="0"/>
          </a:p>
        </p:txBody>
      </p:sp>
      <p:sp>
        <p:nvSpPr>
          <p:cNvPr id="5" name="TextBox 4"/>
          <p:cNvSpPr txBox="1"/>
          <p:nvPr/>
        </p:nvSpPr>
        <p:spPr>
          <a:xfrm>
            <a:off x="499469" y="4830502"/>
            <a:ext cx="6487673" cy="253916"/>
          </a:xfrm>
          <a:prstGeom prst="rect">
            <a:avLst/>
          </a:prstGeom>
          <a:noFill/>
        </p:spPr>
        <p:txBody>
          <a:bodyPr wrap="none" rtlCol="0">
            <a:spAutoFit/>
          </a:bodyPr>
          <a:lstStyle/>
          <a:p>
            <a:r>
              <a:rPr lang="nl-NL" sz="1000" dirty="0">
                <a:solidFill>
                  <a:srgbClr val="000000">
                    <a:tint val="75000"/>
                  </a:srgbClr>
                </a:solidFill>
              </a:rPr>
              <a:t>Verkenningsfase Programmatische Aanpak Vliegtuiggeluid            	        RIVM - NLR - KNMI</a:t>
            </a:r>
            <a:endParaRPr lang="nl-NL" sz="1200" dirty="0"/>
          </a:p>
        </p:txBody>
      </p:sp>
      <p:graphicFrame>
        <p:nvGraphicFramePr>
          <p:cNvPr id="6" name="Diagram 5"/>
          <p:cNvGraphicFramePr/>
          <p:nvPr>
            <p:extLst>
              <p:ext uri="{D42A27DB-BD31-4B8C-83A1-F6EECF244321}">
                <p14:modId xmlns:p14="http://schemas.microsoft.com/office/powerpoint/2010/main" val="218095758"/>
              </p:ext>
            </p:extLst>
          </p:nvPr>
        </p:nvGraphicFramePr>
        <p:xfrm>
          <a:off x="2771800" y="915566"/>
          <a:ext cx="6096000"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Image result for rivm rapport">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477" y="1347614"/>
            <a:ext cx="2028825" cy="2857500"/>
          </a:xfrm>
          <a:prstGeom prst="rect">
            <a:avLst/>
          </a:prstGeom>
          <a:noFill/>
          <a:effectLst>
            <a:outerShdw blurRad="304800" dist="63500" dir="2700000" sx="101000" sy="101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343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noProof="0" dirty="0"/>
              <a:t>Enkele bevindingen</a:t>
            </a:r>
          </a:p>
        </p:txBody>
      </p:sp>
      <p:sp>
        <p:nvSpPr>
          <p:cNvPr id="3" name="Content Placeholder 2"/>
          <p:cNvSpPr>
            <a:spLocks noGrp="1"/>
          </p:cNvSpPr>
          <p:nvPr>
            <p:ph idx="1"/>
          </p:nvPr>
        </p:nvSpPr>
        <p:spPr>
          <a:xfrm>
            <a:off x="486508" y="771550"/>
            <a:ext cx="8333964" cy="4032448"/>
          </a:xfrm>
        </p:spPr>
        <p:txBody>
          <a:bodyPr/>
          <a:lstStyle/>
          <a:p>
            <a:pPr marL="0" indent="0">
              <a:buNone/>
            </a:pPr>
            <a:endParaRPr lang="nl-NL" sz="1400" noProof="0" dirty="0"/>
          </a:p>
          <a:p>
            <a:pPr marL="0" indent="0">
              <a:buNone/>
            </a:pPr>
            <a:endParaRPr lang="nl-NL" sz="1400" noProof="0" dirty="0"/>
          </a:p>
          <a:p>
            <a:r>
              <a:rPr lang="nl-NL" sz="1600" dirty="0"/>
              <a:t>De opgave om te komen tot een systematiek van onderling corresponderende metingen en berekeningen vergt een aanzienlijke inspanning;</a:t>
            </a:r>
            <a:endParaRPr lang="nl-NL" sz="1600" noProof="0" dirty="0"/>
          </a:p>
          <a:p>
            <a:r>
              <a:rPr lang="nl-NL" sz="1600" dirty="0"/>
              <a:t>Er worden al </a:t>
            </a:r>
            <a:r>
              <a:rPr lang="nl-NL" sz="1600" noProof="0" dirty="0"/>
              <a:t>activiteiten uitgevoerd op dit gebied. Ook ligt er al een hele historie, waarin meningen zijn gevormd. Dat maakt het complex om de juiste nieuwe activiteiten in te passen;</a:t>
            </a:r>
          </a:p>
          <a:p>
            <a:r>
              <a:rPr lang="nl-NL" sz="1600" noProof="0" dirty="0"/>
              <a:t>Er </a:t>
            </a:r>
            <a:r>
              <a:rPr lang="nl-NL" sz="1600" dirty="0"/>
              <a:t>bestaan veel </a:t>
            </a:r>
            <a:r>
              <a:rPr lang="nl-NL" sz="1600" noProof="0" dirty="0"/>
              <a:t>ideeën om de situatie aan te passen, maar die zijn niet altijd gebaseerd op wetenschappelijke of overwogen inzichten.</a:t>
            </a:r>
          </a:p>
          <a:p>
            <a:r>
              <a:rPr lang="nl-NL" sz="1600" noProof="0" dirty="0"/>
              <a:t>Het ontbreekt aan een systematische nationale aanpak - met aandacht voor regionale verschillen - waarmee de uitvoering van metingen structureel kan worden opgepakt en kan worden toegewerkt naar verbetering</a:t>
            </a:r>
          </a:p>
          <a:p>
            <a:pPr marL="0" indent="0">
              <a:buNone/>
            </a:pPr>
            <a:endParaRPr lang="nl-NL" sz="1200" noProof="0" dirty="0"/>
          </a:p>
          <a:p>
            <a:pPr marL="0" indent="0">
              <a:buNone/>
            </a:pPr>
            <a:endParaRPr lang="nl-NL" sz="1200" noProof="0" dirty="0"/>
          </a:p>
          <a:p>
            <a:pPr marL="0" indent="0">
              <a:buNone/>
            </a:pPr>
            <a:endParaRPr lang="nl-NL" sz="1200" noProof="0" dirty="0"/>
          </a:p>
          <a:p>
            <a:pPr marL="0" indent="0">
              <a:buNone/>
            </a:pPr>
            <a:endParaRPr lang="nl-NL" sz="1200" noProof="0" dirty="0"/>
          </a:p>
          <a:p>
            <a:endParaRPr lang="nl-NL" sz="1400" noProof="0" dirty="0"/>
          </a:p>
          <a:p>
            <a:endParaRPr lang="nl-NL" sz="1600" noProof="0" dirty="0"/>
          </a:p>
          <a:p>
            <a:endParaRPr lang="nl-NL" noProof="0" dirty="0"/>
          </a:p>
        </p:txBody>
      </p:sp>
      <p:sp>
        <p:nvSpPr>
          <p:cNvPr id="4" name="Slide Number Placeholder 3"/>
          <p:cNvSpPr>
            <a:spLocks noGrp="1"/>
          </p:cNvSpPr>
          <p:nvPr>
            <p:ph type="sldNum" sz="quarter" idx="12"/>
          </p:nvPr>
        </p:nvSpPr>
        <p:spPr/>
        <p:txBody>
          <a:bodyPr/>
          <a:lstStyle/>
          <a:p>
            <a:fld id="{595FE7E7-C12B-4E27-BD42-F10524C13BC6}" type="slidenum">
              <a:rPr lang="en-US" smtClean="0"/>
              <a:pPr/>
              <a:t>5</a:t>
            </a:fld>
            <a:endParaRPr lang="en-US" dirty="0"/>
          </a:p>
        </p:txBody>
      </p:sp>
      <p:sp>
        <p:nvSpPr>
          <p:cNvPr id="5" name="TextBox 4"/>
          <p:cNvSpPr txBox="1"/>
          <p:nvPr/>
        </p:nvSpPr>
        <p:spPr>
          <a:xfrm>
            <a:off x="499469" y="4830502"/>
            <a:ext cx="6487673" cy="253916"/>
          </a:xfrm>
          <a:prstGeom prst="rect">
            <a:avLst/>
          </a:prstGeom>
          <a:noFill/>
        </p:spPr>
        <p:txBody>
          <a:bodyPr wrap="none" rtlCol="0">
            <a:spAutoFit/>
          </a:bodyPr>
          <a:lstStyle/>
          <a:p>
            <a:r>
              <a:rPr lang="nl-NL" sz="1000" dirty="0">
                <a:solidFill>
                  <a:srgbClr val="000000">
                    <a:tint val="75000"/>
                  </a:srgbClr>
                </a:solidFill>
              </a:rPr>
              <a:t>Verkenningsfase Programmatische Aanpak Vliegtuiggeluid            	        RIVM - NLR - KNMI</a:t>
            </a:r>
            <a:endParaRPr lang="nl-NL" sz="1200" dirty="0"/>
          </a:p>
        </p:txBody>
      </p:sp>
    </p:spTree>
    <p:extLst>
      <p:ext uri="{BB962C8B-B14F-4D97-AF65-F5344CB8AC3E}">
        <p14:creationId xmlns:p14="http://schemas.microsoft.com/office/powerpoint/2010/main" val="53293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707654"/>
            <a:ext cx="7992888" cy="2448272"/>
          </a:xfrm>
        </p:spPr>
        <p:txBody>
          <a:bodyPr/>
          <a:lstStyle/>
          <a:p>
            <a:r>
              <a:rPr lang="nl-NL" sz="1400" dirty="0"/>
              <a:t>Richt een (nationaal) meetplan in voor alle luchthavens van nationaal belang. </a:t>
            </a:r>
          </a:p>
          <a:p>
            <a:r>
              <a:rPr lang="nl-NL" sz="1400" dirty="0"/>
              <a:t>Zorg bij grote luchthavens voor een gefaseerde aanpak, zodat op korte termijn (bv. voorjaar 2020) al met een aantal meetpunten gestart kan worden. </a:t>
            </a:r>
          </a:p>
          <a:p>
            <a:r>
              <a:rPr lang="nl-NL" sz="1400" dirty="0"/>
              <a:t>Onderscheid metingen, c.q. meetpunten voor </a:t>
            </a:r>
            <a:r>
              <a:rPr lang="nl-NL" sz="1400" i="1" dirty="0"/>
              <a:t>validatie</a:t>
            </a:r>
            <a:r>
              <a:rPr lang="nl-NL" sz="1400" dirty="0"/>
              <a:t> en voor </a:t>
            </a:r>
            <a:r>
              <a:rPr lang="nl-NL" sz="1400" i="1" dirty="0"/>
              <a:t>informatie</a:t>
            </a:r>
            <a:r>
              <a:rPr lang="nl-NL" sz="1400" dirty="0"/>
              <a:t>. </a:t>
            </a:r>
          </a:p>
          <a:p>
            <a:r>
              <a:rPr lang="nl-NL" sz="1400" dirty="0"/>
              <a:t>Start met deze geluidmetingen een structureel en langjarig modelvalidatie programma per luchthaven. </a:t>
            </a:r>
          </a:p>
          <a:p>
            <a:r>
              <a:rPr lang="nl-NL" sz="1400" dirty="0"/>
              <a:t>Gebruik zo mogelijk bestaande meetsets die voor dit doel geschikt zijn. </a:t>
            </a:r>
          </a:p>
          <a:p>
            <a:endParaRPr lang="nl-NL" sz="1400" dirty="0"/>
          </a:p>
          <a:p>
            <a:endParaRPr lang="nl-NL" sz="1400" dirty="0"/>
          </a:p>
        </p:txBody>
      </p:sp>
      <p:sp>
        <p:nvSpPr>
          <p:cNvPr id="4" name="Slide Number Placeholder 3"/>
          <p:cNvSpPr>
            <a:spLocks noGrp="1"/>
          </p:cNvSpPr>
          <p:nvPr>
            <p:ph type="sldNum" sz="quarter" idx="12"/>
          </p:nvPr>
        </p:nvSpPr>
        <p:spPr/>
        <p:txBody>
          <a:bodyPr/>
          <a:lstStyle/>
          <a:p>
            <a:fld id="{595FE7E7-C12B-4E27-BD42-F10524C13BC6}" type="slidenum">
              <a:rPr lang="en-US" smtClean="0"/>
              <a:pPr/>
              <a:t>6</a:t>
            </a:fld>
            <a:endParaRPr lang="en-US" dirty="0"/>
          </a:p>
        </p:txBody>
      </p:sp>
      <p:sp>
        <p:nvSpPr>
          <p:cNvPr id="7" name="Title 1"/>
          <p:cNvSpPr>
            <a:spLocks noGrp="1"/>
          </p:cNvSpPr>
          <p:nvPr>
            <p:ph type="title"/>
          </p:nvPr>
        </p:nvSpPr>
        <p:spPr>
          <a:xfrm>
            <a:off x="251520" y="1059582"/>
            <a:ext cx="8172450" cy="333375"/>
          </a:xfrm>
        </p:spPr>
        <p:txBody>
          <a:bodyPr/>
          <a:lstStyle/>
          <a:p>
            <a:r>
              <a:rPr lang="nl-NL" b="0" i="1" dirty="0"/>
              <a:t>Aanbeveling 1: geluidmetingen en modelvalidatie</a:t>
            </a:r>
            <a:endParaRPr lang="en-US" b="0" i="1" dirty="0"/>
          </a:p>
        </p:txBody>
      </p:sp>
      <p:sp>
        <p:nvSpPr>
          <p:cNvPr id="8" name="TextBox 7"/>
          <p:cNvSpPr txBox="1"/>
          <p:nvPr/>
        </p:nvSpPr>
        <p:spPr>
          <a:xfrm>
            <a:off x="499469" y="4830502"/>
            <a:ext cx="6487673" cy="253916"/>
          </a:xfrm>
          <a:prstGeom prst="rect">
            <a:avLst/>
          </a:prstGeom>
          <a:noFill/>
        </p:spPr>
        <p:txBody>
          <a:bodyPr wrap="none" rtlCol="0">
            <a:spAutoFit/>
          </a:bodyPr>
          <a:lstStyle/>
          <a:p>
            <a:r>
              <a:rPr lang="nl-NL" sz="1000" dirty="0">
                <a:solidFill>
                  <a:srgbClr val="000000">
                    <a:tint val="75000"/>
                  </a:srgbClr>
                </a:solidFill>
              </a:rPr>
              <a:t>Verkenningsfase Programmatische Aanpak Vliegtuiggeluid            	        RIVM - NLR - KNMI</a:t>
            </a:r>
            <a:endParaRPr lang="nl-NL" sz="1200" dirty="0"/>
          </a:p>
        </p:txBody>
      </p:sp>
    </p:spTree>
    <p:extLst>
      <p:ext uri="{BB962C8B-B14F-4D97-AF65-F5344CB8AC3E}">
        <p14:creationId xmlns:p14="http://schemas.microsoft.com/office/powerpoint/2010/main" val="416902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707654"/>
            <a:ext cx="7920880" cy="2448272"/>
          </a:xfrm>
        </p:spPr>
        <p:txBody>
          <a:bodyPr/>
          <a:lstStyle/>
          <a:p>
            <a:pPr marL="0" indent="0">
              <a:buNone/>
            </a:pPr>
            <a:r>
              <a:rPr lang="nl-NL" sz="1400" dirty="0"/>
              <a:t>Naast de in aanbeveling 1 beschreven methode voor modelverbetering, zijn er ook om verbeteringen mogelijk zonder daarbij metingen te gebruiken. </a:t>
            </a:r>
          </a:p>
          <a:p>
            <a:pPr marL="0" indent="0">
              <a:buNone/>
            </a:pPr>
            <a:endParaRPr lang="nl-NL" sz="1400" dirty="0"/>
          </a:p>
          <a:p>
            <a:pPr marL="0" indent="0">
              <a:buNone/>
            </a:pPr>
            <a:r>
              <a:rPr lang="nl-NL" sz="1400" dirty="0"/>
              <a:t>Aanbevolen wordt om hiervoor de volgende twee opties te hanteren: </a:t>
            </a:r>
          </a:p>
          <a:p>
            <a:pPr marL="342900" indent="-342900">
              <a:buFont typeface="+mj-lt"/>
              <a:buAutoNum type="arabicPeriod"/>
            </a:pPr>
            <a:r>
              <a:rPr lang="nl-NL" sz="1400" dirty="0"/>
              <a:t>verbeter de huidige modellering op basis van bekende inzichten over mogelijke verbeteringen en </a:t>
            </a:r>
          </a:p>
          <a:p>
            <a:pPr marL="342900" indent="-342900">
              <a:buFont typeface="+mj-lt"/>
              <a:buAutoNum type="arabicPeriod"/>
            </a:pPr>
            <a:r>
              <a:rPr lang="nl-NL" sz="1400" dirty="0"/>
              <a:t>uitbreiding van beschikbare invoergegevens</a:t>
            </a:r>
          </a:p>
          <a:p>
            <a:endParaRPr lang="nl-NL" sz="1400" dirty="0"/>
          </a:p>
        </p:txBody>
      </p:sp>
      <p:sp>
        <p:nvSpPr>
          <p:cNvPr id="4" name="Slide Number Placeholder 3"/>
          <p:cNvSpPr>
            <a:spLocks noGrp="1"/>
          </p:cNvSpPr>
          <p:nvPr>
            <p:ph type="sldNum" sz="quarter" idx="12"/>
          </p:nvPr>
        </p:nvSpPr>
        <p:spPr/>
        <p:txBody>
          <a:bodyPr/>
          <a:lstStyle/>
          <a:p>
            <a:fld id="{595FE7E7-C12B-4E27-BD42-F10524C13BC6}" type="slidenum">
              <a:rPr lang="en-US" smtClean="0"/>
              <a:pPr/>
              <a:t>7</a:t>
            </a:fld>
            <a:endParaRPr lang="en-US" dirty="0"/>
          </a:p>
        </p:txBody>
      </p:sp>
      <p:sp>
        <p:nvSpPr>
          <p:cNvPr id="7" name="Title 1"/>
          <p:cNvSpPr>
            <a:spLocks noGrp="1"/>
          </p:cNvSpPr>
          <p:nvPr>
            <p:ph type="title"/>
          </p:nvPr>
        </p:nvSpPr>
        <p:spPr>
          <a:xfrm>
            <a:off x="251520" y="1059582"/>
            <a:ext cx="8172450" cy="333375"/>
          </a:xfrm>
        </p:spPr>
        <p:txBody>
          <a:bodyPr/>
          <a:lstStyle/>
          <a:p>
            <a:r>
              <a:rPr lang="nl-NL" b="0" i="1" dirty="0"/>
              <a:t>Aanbeveling 2: modelverbetering</a:t>
            </a:r>
            <a:endParaRPr lang="en-US" b="0" i="1" dirty="0"/>
          </a:p>
        </p:txBody>
      </p:sp>
      <p:sp>
        <p:nvSpPr>
          <p:cNvPr id="8" name="TextBox 7"/>
          <p:cNvSpPr txBox="1"/>
          <p:nvPr/>
        </p:nvSpPr>
        <p:spPr>
          <a:xfrm>
            <a:off x="499469" y="4830502"/>
            <a:ext cx="6487673" cy="253916"/>
          </a:xfrm>
          <a:prstGeom prst="rect">
            <a:avLst/>
          </a:prstGeom>
          <a:noFill/>
        </p:spPr>
        <p:txBody>
          <a:bodyPr wrap="none" rtlCol="0">
            <a:spAutoFit/>
          </a:bodyPr>
          <a:lstStyle/>
          <a:p>
            <a:r>
              <a:rPr lang="nl-NL" sz="1000" dirty="0">
                <a:solidFill>
                  <a:srgbClr val="000000">
                    <a:tint val="75000"/>
                  </a:srgbClr>
                </a:solidFill>
              </a:rPr>
              <a:t>Verkenningsfase Programmatische Aanpak Vliegtuiggeluid            	        RIVM - NLR - KNMI</a:t>
            </a:r>
            <a:endParaRPr lang="nl-NL" sz="1200" dirty="0"/>
          </a:p>
        </p:txBody>
      </p:sp>
    </p:spTree>
    <p:extLst>
      <p:ext uri="{BB962C8B-B14F-4D97-AF65-F5344CB8AC3E}">
        <p14:creationId xmlns:p14="http://schemas.microsoft.com/office/powerpoint/2010/main" val="1363621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707654"/>
            <a:ext cx="7992888" cy="1080120"/>
          </a:xfrm>
        </p:spPr>
        <p:txBody>
          <a:bodyPr/>
          <a:lstStyle/>
          <a:p>
            <a:r>
              <a:rPr lang="nl-NL" sz="1400" dirty="0"/>
              <a:t>Ontwikkel op basis van metingen en berekeningen verschillende geluidkaarten ter informatie van omwonenden en evalueer de (informatieve) waarde ervan. </a:t>
            </a:r>
          </a:p>
          <a:p>
            <a:pPr marL="0" indent="0">
              <a:buNone/>
            </a:pPr>
            <a:endParaRPr lang="nl-NL" sz="1400" dirty="0"/>
          </a:p>
          <a:p>
            <a:r>
              <a:rPr lang="nl-NL" sz="1400" dirty="0"/>
              <a:t>Onderzoek welke benadering en welke methode het meest geschikt is.</a:t>
            </a:r>
          </a:p>
          <a:p>
            <a:endParaRPr lang="nl-NL" sz="1400" dirty="0"/>
          </a:p>
          <a:p>
            <a:endParaRPr lang="nl-NL" sz="1400" dirty="0"/>
          </a:p>
        </p:txBody>
      </p:sp>
      <p:sp>
        <p:nvSpPr>
          <p:cNvPr id="4" name="Slide Number Placeholder 3"/>
          <p:cNvSpPr>
            <a:spLocks noGrp="1"/>
          </p:cNvSpPr>
          <p:nvPr>
            <p:ph type="sldNum" sz="quarter" idx="12"/>
          </p:nvPr>
        </p:nvSpPr>
        <p:spPr/>
        <p:txBody>
          <a:bodyPr/>
          <a:lstStyle/>
          <a:p>
            <a:fld id="{595FE7E7-C12B-4E27-BD42-F10524C13BC6}" type="slidenum">
              <a:rPr lang="en-US" smtClean="0"/>
              <a:pPr/>
              <a:t>8</a:t>
            </a:fld>
            <a:endParaRPr lang="en-US" dirty="0"/>
          </a:p>
        </p:txBody>
      </p:sp>
      <p:sp>
        <p:nvSpPr>
          <p:cNvPr id="7" name="Title 1"/>
          <p:cNvSpPr>
            <a:spLocks noGrp="1"/>
          </p:cNvSpPr>
          <p:nvPr>
            <p:ph type="title"/>
          </p:nvPr>
        </p:nvSpPr>
        <p:spPr>
          <a:xfrm>
            <a:off x="251520" y="1059582"/>
            <a:ext cx="8172450" cy="333375"/>
          </a:xfrm>
        </p:spPr>
        <p:txBody>
          <a:bodyPr/>
          <a:lstStyle/>
          <a:p>
            <a:r>
              <a:rPr lang="nl-NL" b="0" i="1" dirty="0"/>
              <a:t>Aanbeveling 3: geluidinformatie</a:t>
            </a:r>
            <a:endParaRPr lang="en-US" b="0" i="1" dirty="0"/>
          </a:p>
        </p:txBody>
      </p:sp>
      <p:sp>
        <p:nvSpPr>
          <p:cNvPr id="8" name="TextBox 7"/>
          <p:cNvSpPr txBox="1"/>
          <p:nvPr/>
        </p:nvSpPr>
        <p:spPr>
          <a:xfrm>
            <a:off x="499469" y="4830502"/>
            <a:ext cx="6487673" cy="253916"/>
          </a:xfrm>
          <a:prstGeom prst="rect">
            <a:avLst/>
          </a:prstGeom>
          <a:noFill/>
        </p:spPr>
        <p:txBody>
          <a:bodyPr wrap="none" rtlCol="0">
            <a:spAutoFit/>
          </a:bodyPr>
          <a:lstStyle/>
          <a:p>
            <a:r>
              <a:rPr lang="nl-NL" sz="1000" dirty="0">
                <a:solidFill>
                  <a:srgbClr val="000000">
                    <a:tint val="75000"/>
                  </a:srgbClr>
                </a:solidFill>
              </a:rPr>
              <a:t>Verkenningsfase Programmatische Aanpak Vliegtuiggeluid            	        RIVM - NLR - KNMI</a:t>
            </a:r>
            <a:endParaRPr lang="nl-NL" sz="1200" dirty="0"/>
          </a:p>
        </p:txBody>
      </p:sp>
      <p:sp>
        <p:nvSpPr>
          <p:cNvPr id="6" name="Title 1"/>
          <p:cNvSpPr txBox="1">
            <a:spLocks/>
          </p:cNvSpPr>
          <p:nvPr/>
        </p:nvSpPr>
        <p:spPr bwMode="auto">
          <a:xfrm>
            <a:off x="251520" y="3026469"/>
            <a:ext cx="817245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bodyPr>
          <a:lstStyle>
            <a:lvl1pPr algn="l" rtl="0" fontAlgn="base">
              <a:spcBef>
                <a:spcPct val="0"/>
              </a:spcBef>
              <a:spcAft>
                <a:spcPct val="0"/>
              </a:spcAft>
              <a:defRPr sz="2200" b="1">
                <a:solidFill>
                  <a:srgbClr val="002060"/>
                </a:solidFill>
                <a:latin typeface="+mj-lt"/>
                <a:ea typeface="+mj-ea"/>
                <a:cs typeface="+mj-cs"/>
              </a:defRPr>
            </a:lvl1pPr>
            <a:lvl2pPr algn="l" rtl="0" fontAlgn="base">
              <a:spcBef>
                <a:spcPct val="0"/>
              </a:spcBef>
              <a:spcAft>
                <a:spcPct val="0"/>
              </a:spcAft>
              <a:defRPr sz="2200">
                <a:solidFill>
                  <a:schemeClr val="tx2"/>
                </a:solidFill>
                <a:latin typeface="Verdana" pitchFamily="34" charset="0"/>
                <a:cs typeface="Arial" charset="0"/>
              </a:defRPr>
            </a:lvl2pPr>
            <a:lvl3pPr algn="l" rtl="0" fontAlgn="base">
              <a:spcBef>
                <a:spcPct val="0"/>
              </a:spcBef>
              <a:spcAft>
                <a:spcPct val="0"/>
              </a:spcAft>
              <a:defRPr sz="2200">
                <a:solidFill>
                  <a:schemeClr val="tx2"/>
                </a:solidFill>
                <a:latin typeface="Verdana" pitchFamily="34" charset="0"/>
                <a:cs typeface="Arial" charset="0"/>
              </a:defRPr>
            </a:lvl3pPr>
            <a:lvl4pPr algn="l" rtl="0" fontAlgn="base">
              <a:spcBef>
                <a:spcPct val="0"/>
              </a:spcBef>
              <a:spcAft>
                <a:spcPct val="0"/>
              </a:spcAft>
              <a:defRPr sz="2200">
                <a:solidFill>
                  <a:schemeClr val="tx2"/>
                </a:solidFill>
                <a:latin typeface="Verdana" pitchFamily="34" charset="0"/>
                <a:cs typeface="Arial" charset="0"/>
              </a:defRPr>
            </a:lvl4pPr>
            <a:lvl5pPr algn="l" rtl="0" fontAlgn="base">
              <a:spcBef>
                <a:spcPct val="0"/>
              </a:spcBef>
              <a:spcAft>
                <a:spcPct val="0"/>
              </a:spcAft>
              <a:defRPr sz="2200">
                <a:solidFill>
                  <a:schemeClr val="tx2"/>
                </a:solidFill>
                <a:latin typeface="Verdana" pitchFamily="34" charset="0"/>
                <a:cs typeface="Arial" charset="0"/>
              </a:defRPr>
            </a:lvl5pPr>
            <a:lvl6pPr marL="389626" algn="l" rtl="0" fontAlgn="base">
              <a:spcBef>
                <a:spcPct val="0"/>
              </a:spcBef>
              <a:spcAft>
                <a:spcPct val="0"/>
              </a:spcAft>
              <a:defRPr sz="2200">
                <a:solidFill>
                  <a:schemeClr val="tx2"/>
                </a:solidFill>
                <a:latin typeface="Verdana" pitchFamily="34" charset="0"/>
                <a:cs typeface="Arial" charset="0"/>
              </a:defRPr>
            </a:lvl6pPr>
            <a:lvl7pPr marL="779252" algn="l" rtl="0" fontAlgn="base">
              <a:spcBef>
                <a:spcPct val="0"/>
              </a:spcBef>
              <a:spcAft>
                <a:spcPct val="0"/>
              </a:spcAft>
              <a:defRPr sz="2200">
                <a:solidFill>
                  <a:schemeClr val="tx2"/>
                </a:solidFill>
                <a:latin typeface="Verdana" pitchFamily="34" charset="0"/>
                <a:cs typeface="Arial" charset="0"/>
              </a:defRPr>
            </a:lvl7pPr>
            <a:lvl8pPr marL="1168878" algn="l" rtl="0" fontAlgn="base">
              <a:spcBef>
                <a:spcPct val="0"/>
              </a:spcBef>
              <a:spcAft>
                <a:spcPct val="0"/>
              </a:spcAft>
              <a:defRPr sz="2200">
                <a:solidFill>
                  <a:schemeClr val="tx2"/>
                </a:solidFill>
                <a:latin typeface="Verdana" pitchFamily="34" charset="0"/>
                <a:cs typeface="Arial" charset="0"/>
              </a:defRPr>
            </a:lvl8pPr>
            <a:lvl9pPr marL="1558503" algn="l" rtl="0" fontAlgn="base">
              <a:spcBef>
                <a:spcPct val="0"/>
              </a:spcBef>
              <a:spcAft>
                <a:spcPct val="0"/>
              </a:spcAft>
              <a:defRPr sz="2200">
                <a:solidFill>
                  <a:schemeClr val="tx2"/>
                </a:solidFill>
                <a:latin typeface="Verdana" pitchFamily="34" charset="0"/>
                <a:cs typeface="Arial" charset="0"/>
              </a:defRPr>
            </a:lvl9pPr>
          </a:lstStyle>
          <a:p>
            <a:r>
              <a:rPr lang="nl-NL" b="0" i="1" kern="0" dirty="0"/>
              <a:t>Aanbeveling 4: informatiebehoefte</a:t>
            </a:r>
            <a:endParaRPr lang="en-US" b="0" i="1" kern="0" dirty="0"/>
          </a:p>
        </p:txBody>
      </p:sp>
      <p:sp>
        <p:nvSpPr>
          <p:cNvPr id="9" name="Content Placeholder 2"/>
          <p:cNvSpPr txBox="1">
            <a:spLocks/>
          </p:cNvSpPr>
          <p:nvPr/>
        </p:nvSpPr>
        <p:spPr bwMode="auto">
          <a:xfrm>
            <a:off x="251520" y="3579862"/>
            <a:ext cx="7992888"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225929" indent="-225929" algn="l" rtl="0" fontAlgn="base">
              <a:spcBef>
                <a:spcPct val="20000"/>
              </a:spcBef>
              <a:spcAft>
                <a:spcPct val="0"/>
              </a:spcAft>
              <a:buFont typeface="Verdana" pitchFamily="34" charset="0"/>
              <a:buChar char="●"/>
              <a:defRPr>
                <a:solidFill>
                  <a:schemeClr val="tx1"/>
                </a:solidFill>
                <a:latin typeface="+mn-lt"/>
                <a:ea typeface="+mn-ea"/>
                <a:cs typeface="+mn-cs"/>
              </a:defRPr>
            </a:lvl1pPr>
            <a:lvl2pPr marL="459975" indent="-232693" algn="l" rtl="0" fontAlgn="base">
              <a:spcBef>
                <a:spcPct val="20000"/>
              </a:spcBef>
              <a:spcAft>
                <a:spcPct val="0"/>
              </a:spcAft>
              <a:buFont typeface="Verdana" pitchFamily="34" charset="0"/>
              <a:buChar char="–"/>
              <a:defRPr>
                <a:solidFill>
                  <a:schemeClr val="tx1"/>
                </a:solidFill>
                <a:latin typeface="+mn-lt"/>
                <a:cs typeface="+mn-cs"/>
              </a:defRPr>
            </a:lvl2pPr>
            <a:lvl3pPr marL="685904" indent="-224576" algn="l" rtl="0" fontAlgn="base">
              <a:spcBef>
                <a:spcPct val="20000"/>
              </a:spcBef>
              <a:spcAft>
                <a:spcPct val="0"/>
              </a:spcAft>
              <a:buFont typeface="Verdana" pitchFamily="34" charset="0"/>
              <a:buChar char="›"/>
              <a:defRPr>
                <a:solidFill>
                  <a:schemeClr val="tx1"/>
                </a:solidFill>
                <a:latin typeface="+mn-lt"/>
                <a:cs typeface="+mn-cs"/>
              </a:defRPr>
            </a:lvl3pPr>
            <a:lvl4pPr marL="913186" indent="-225929" algn="l" rtl="0" fontAlgn="base">
              <a:spcBef>
                <a:spcPct val="20000"/>
              </a:spcBef>
              <a:spcAft>
                <a:spcPct val="0"/>
              </a:spcAft>
              <a:buFont typeface="Verdana" pitchFamily="34" charset="0"/>
              <a:buChar char="●"/>
              <a:defRPr>
                <a:solidFill>
                  <a:schemeClr val="tx1"/>
                </a:solidFill>
                <a:latin typeface="+mn-lt"/>
                <a:cs typeface="+mn-cs"/>
              </a:defRPr>
            </a:lvl4pPr>
            <a:lvl5pPr marL="1148585" indent="-234047" algn="l" rtl="0" fontAlgn="base">
              <a:spcBef>
                <a:spcPct val="20000"/>
              </a:spcBef>
              <a:spcAft>
                <a:spcPct val="0"/>
              </a:spcAft>
              <a:buFont typeface="Verdana" pitchFamily="34" charset="0"/>
              <a:buChar char="–"/>
              <a:defRPr>
                <a:solidFill>
                  <a:schemeClr val="tx1"/>
                </a:solidFill>
                <a:latin typeface="+mn-lt"/>
                <a:cs typeface="+mn-cs"/>
              </a:defRPr>
            </a:lvl5pPr>
            <a:lvl6pPr marL="1538211" indent="-234047" algn="l" rtl="0" fontAlgn="base">
              <a:spcBef>
                <a:spcPct val="20000"/>
              </a:spcBef>
              <a:spcAft>
                <a:spcPct val="0"/>
              </a:spcAft>
              <a:buFont typeface="Verdana" pitchFamily="34" charset="0"/>
              <a:buChar char="–"/>
              <a:defRPr>
                <a:solidFill>
                  <a:schemeClr val="tx1"/>
                </a:solidFill>
                <a:latin typeface="+mn-lt"/>
                <a:cs typeface="+mn-cs"/>
              </a:defRPr>
            </a:lvl6pPr>
            <a:lvl7pPr marL="1927837" indent="-234047" algn="l" rtl="0" fontAlgn="base">
              <a:spcBef>
                <a:spcPct val="20000"/>
              </a:spcBef>
              <a:spcAft>
                <a:spcPct val="0"/>
              </a:spcAft>
              <a:buFont typeface="Verdana" pitchFamily="34" charset="0"/>
              <a:buChar char="–"/>
              <a:defRPr>
                <a:solidFill>
                  <a:schemeClr val="tx1"/>
                </a:solidFill>
                <a:latin typeface="+mn-lt"/>
                <a:cs typeface="+mn-cs"/>
              </a:defRPr>
            </a:lvl7pPr>
            <a:lvl8pPr marL="2317462" indent="-234047" algn="l" rtl="0" fontAlgn="base">
              <a:spcBef>
                <a:spcPct val="20000"/>
              </a:spcBef>
              <a:spcAft>
                <a:spcPct val="0"/>
              </a:spcAft>
              <a:buFont typeface="Verdana" pitchFamily="34" charset="0"/>
              <a:buChar char="–"/>
              <a:defRPr>
                <a:solidFill>
                  <a:schemeClr val="tx1"/>
                </a:solidFill>
                <a:latin typeface="+mn-lt"/>
                <a:cs typeface="+mn-cs"/>
              </a:defRPr>
            </a:lvl8pPr>
            <a:lvl9pPr marL="2707088" indent="-234047" algn="l" rtl="0" fontAlgn="base">
              <a:spcBef>
                <a:spcPct val="20000"/>
              </a:spcBef>
              <a:spcAft>
                <a:spcPct val="0"/>
              </a:spcAft>
              <a:buFont typeface="Verdana" pitchFamily="34" charset="0"/>
              <a:buChar char="–"/>
              <a:defRPr>
                <a:solidFill>
                  <a:schemeClr val="tx1"/>
                </a:solidFill>
                <a:latin typeface="+mn-lt"/>
                <a:cs typeface="+mn-cs"/>
              </a:defRPr>
            </a:lvl9pPr>
          </a:lstStyle>
          <a:p>
            <a:r>
              <a:rPr lang="nl-NL" sz="1400" kern="0" dirty="0"/>
              <a:t>Ga per luchthaven, samen met omwonenden, na aan welke informatie behoefte is en stel dit, rekening houden met de doelgroep, op begrijpelijke wijze beschikbaar.</a:t>
            </a:r>
          </a:p>
        </p:txBody>
      </p:sp>
    </p:spTree>
    <p:extLst>
      <p:ext uri="{BB962C8B-B14F-4D97-AF65-F5344CB8AC3E}">
        <p14:creationId xmlns:p14="http://schemas.microsoft.com/office/powerpoint/2010/main" val="1363621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707654"/>
            <a:ext cx="7992888" cy="2016224"/>
          </a:xfrm>
        </p:spPr>
        <p:txBody>
          <a:bodyPr/>
          <a:lstStyle/>
          <a:p>
            <a:r>
              <a:rPr lang="nl-NL" sz="1400" dirty="0"/>
              <a:t>Richt een aantal meetposten in voor onderzoek, zodanig dat specifieke aspecten van het geluid van vliegtuigen onderzocht kunnen worden. </a:t>
            </a:r>
          </a:p>
          <a:p>
            <a:r>
              <a:rPr lang="nl-NL" sz="1400" dirty="0"/>
              <a:t>Daar waar reguliere metingen/meetlocaties onvoldoende informatie leveren voor specifieke modelverbeteringen of het dynamisch modelleren, kunnen geavanceerde metingen daarin voorzien. </a:t>
            </a:r>
          </a:p>
          <a:p>
            <a:endParaRPr lang="nl-NL" sz="1400" dirty="0"/>
          </a:p>
          <a:p>
            <a:endParaRPr lang="nl-NL" sz="1400" dirty="0"/>
          </a:p>
        </p:txBody>
      </p:sp>
      <p:sp>
        <p:nvSpPr>
          <p:cNvPr id="4" name="Slide Number Placeholder 3"/>
          <p:cNvSpPr>
            <a:spLocks noGrp="1"/>
          </p:cNvSpPr>
          <p:nvPr>
            <p:ph type="sldNum" sz="quarter" idx="12"/>
          </p:nvPr>
        </p:nvSpPr>
        <p:spPr/>
        <p:txBody>
          <a:bodyPr/>
          <a:lstStyle/>
          <a:p>
            <a:fld id="{595FE7E7-C12B-4E27-BD42-F10524C13BC6}" type="slidenum">
              <a:rPr lang="en-US" smtClean="0"/>
              <a:pPr/>
              <a:t>9</a:t>
            </a:fld>
            <a:endParaRPr lang="en-US" dirty="0"/>
          </a:p>
        </p:txBody>
      </p:sp>
      <p:sp>
        <p:nvSpPr>
          <p:cNvPr id="7" name="Title 1"/>
          <p:cNvSpPr>
            <a:spLocks noGrp="1"/>
          </p:cNvSpPr>
          <p:nvPr>
            <p:ph type="title"/>
          </p:nvPr>
        </p:nvSpPr>
        <p:spPr>
          <a:xfrm>
            <a:off x="251520" y="1059582"/>
            <a:ext cx="8172450" cy="333375"/>
          </a:xfrm>
        </p:spPr>
        <p:txBody>
          <a:bodyPr/>
          <a:lstStyle/>
          <a:p>
            <a:r>
              <a:rPr lang="nl-NL" b="0" i="1" dirty="0"/>
              <a:t>Aanbeveling 5: geavanceerde metingen</a:t>
            </a:r>
            <a:endParaRPr lang="en-US" b="0" i="1" dirty="0"/>
          </a:p>
        </p:txBody>
      </p:sp>
      <p:sp>
        <p:nvSpPr>
          <p:cNvPr id="8" name="TextBox 7"/>
          <p:cNvSpPr txBox="1"/>
          <p:nvPr/>
        </p:nvSpPr>
        <p:spPr>
          <a:xfrm>
            <a:off x="499469" y="4830502"/>
            <a:ext cx="6487673" cy="253916"/>
          </a:xfrm>
          <a:prstGeom prst="rect">
            <a:avLst/>
          </a:prstGeom>
          <a:noFill/>
        </p:spPr>
        <p:txBody>
          <a:bodyPr wrap="none" rtlCol="0">
            <a:spAutoFit/>
          </a:bodyPr>
          <a:lstStyle/>
          <a:p>
            <a:r>
              <a:rPr lang="nl-NL" sz="1000" dirty="0">
                <a:solidFill>
                  <a:srgbClr val="000000">
                    <a:tint val="75000"/>
                  </a:srgbClr>
                </a:solidFill>
              </a:rPr>
              <a:t>Verkenningsfase Programmatische Aanpak Vliegtuiggeluid            	        RIVM - NLR - KNMI</a:t>
            </a:r>
            <a:endParaRPr lang="nl-NL" sz="1200" dirty="0"/>
          </a:p>
        </p:txBody>
      </p:sp>
    </p:spTree>
    <p:extLst>
      <p:ext uri="{BB962C8B-B14F-4D97-AF65-F5344CB8AC3E}">
        <p14:creationId xmlns:p14="http://schemas.microsoft.com/office/powerpoint/2010/main" val="1363621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707654"/>
            <a:ext cx="7992888" cy="2448272"/>
          </a:xfrm>
        </p:spPr>
        <p:txBody>
          <a:bodyPr/>
          <a:lstStyle/>
          <a:p>
            <a:r>
              <a:rPr lang="nl-NL" sz="1400" dirty="0"/>
              <a:t>Analyseer voor één of een aantal vliegvelden de grenzen waarbinnen geluidberekeningen en -metingen betrouwbaar uitgevoerd kunnen worden </a:t>
            </a:r>
          </a:p>
          <a:p>
            <a:r>
              <a:rPr lang="nl-NL" sz="1400" dirty="0"/>
              <a:t>zodat er beter inzicht is en transparant is, binnen welk gebied en met welke betrouwbaarheid omwonenden geluidinformatie gegeven kan worden. </a:t>
            </a:r>
          </a:p>
          <a:p>
            <a:r>
              <a:rPr lang="nl-NL" sz="1400" dirty="0"/>
              <a:t>betrek dit in de communicatie naar omwonenden. </a:t>
            </a:r>
          </a:p>
          <a:p>
            <a:r>
              <a:rPr lang="nl-NL" sz="1400" dirty="0"/>
              <a:t>Onderzoek tevens hoe buiten dit gebied, indien gewenst in verband met geluidhinder, voorzien kan worden in geluidinformatie voor omwonenden.</a:t>
            </a:r>
          </a:p>
          <a:p>
            <a:endParaRPr lang="nl-NL" sz="1400" dirty="0"/>
          </a:p>
        </p:txBody>
      </p:sp>
      <p:sp>
        <p:nvSpPr>
          <p:cNvPr id="4" name="Slide Number Placeholder 3"/>
          <p:cNvSpPr>
            <a:spLocks noGrp="1"/>
          </p:cNvSpPr>
          <p:nvPr>
            <p:ph type="sldNum" sz="quarter" idx="12"/>
          </p:nvPr>
        </p:nvSpPr>
        <p:spPr/>
        <p:txBody>
          <a:bodyPr/>
          <a:lstStyle/>
          <a:p>
            <a:fld id="{595FE7E7-C12B-4E27-BD42-F10524C13BC6}" type="slidenum">
              <a:rPr lang="en-US" smtClean="0"/>
              <a:pPr/>
              <a:t>10</a:t>
            </a:fld>
            <a:endParaRPr lang="en-US" dirty="0"/>
          </a:p>
        </p:txBody>
      </p:sp>
      <p:sp>
        <p:nvSpPr>
          <p:cNvPr id="7" name="Title 1"/>
          <p:cNvSpPr>
            <a:spLocks noGrp="1"/>
          </p:cNvSpPr>
          <p:nvPr>
            <p:ph type="title"/>
          </p:nvPr>
        </p:nvSpPr>
        <p:spPr>
          <a:xfrm>
            <a:off x="251520" y="1059582"/>
            <a:ext cx="8172450" cy="333375"/>
          </a:xfrm>
        </p:spPr>
        <p:txBody>
          <a:bodyPr/>
          <a:lstStyle/>
          <a:p>
            <a:r>
              <a:rPr lang="nl-NL" b="0" i="1" dirty="0"/>
              <a:t>Aanbeveling 6: toepassingsbereik</a:t>
            </a:r>
            <a:endParaRPr lang="en-US" b="0" i="1" dirty="0"/>
          </a:p>
        </p:txBody>
      </p:sp>
      <p:sp>
        <p:nvSpPr>
          <p:cNvPr id="8" name="TextBox 7"/>
          <p:cNvSpPr txBox="1"/>
          <p:nvPr/>
        </p:nvSpPr>
        <p:spPr>
          <a:xfrm>
            <a:off x="499469" y="4830502"/>
            <a:ext cx="6487673" cy="253916"/>
          </a:xfrm>
          <a:prstGeom prst="rect">
            <a:avLst/>
          </a:prstGeom>
          <a:noFill/>
        </p:spPr>
        <p:txBody>
          <a:bodyPr wrap="none" rtlCol="0">
            <a:spAutoFit/>
          </a:bodyPr>
          <a:lstStyle/>
          <a:p>
            <a:r>
              <a:rPr lang="nl-NL" sz="1000" dirty="0">
                <a:solidFill>
                  <a:srgbClr val="000000">
                    <a:tint val="75000"/>
                  </a:srgbClr>
                </a:solidFill>
              </a:rPr>
              <a:t>Verkenningsfase Programmatische Aanpak Vliegtuiggeluid            	        RIVM - NLR - KNMI</a:t>
            </a:r>
            <a:endParaRPr lang="nl-NL" sz="1200" dirty="0"/>
          </a:p>
        </p:txBody>
      </p:sp>
    </p:spTree>
    <p:extLst>
      <p:ext uri="{BB962C8B-B14F-4D97-AF65-F5344CB8AC3E}">
        <p14:creationId xmlns:p14="http://schemas.microsoft.com/office/powerpoint/2010/main" val="1363621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707654"/>
            <a:ext cx="7992888" cy="792088"/>
          </a:xfrm>
        </p:spPr>
        <p:txBody>
          <a:bodyPr/>
          <a:lstStyle/>
          <a:p>
            <a:r>
              <a:rPr lang="nl-NL" sz="1400" dirty="0"/>
              <a:t>Implementeer het systematisch  monitoren van geluidhinder rond luchthavens en zorg er voor dat het monitoren van hinder wetenschappelijk verantwoord en volgens een standaard methode gebeurt</a:t>
            </a:r>
          </a:p>
          <a:p>
            <a:endParaRPr lang="nl-NL" sz="1400" dirty="0"/>
          </a:p>
        </p:txBody>
      </p:sp>
      <p:sp>
        <p:nvSpPr>
          <p:cNvPr id="4" name="Slide Number Placeholder 3"/>
          <p:cNvSpPr>
            <a:spLocks noGrp="1"/>
          </p:cNvSpPr>
          <p:nvPr>
            <p:ph type="sldNum" sz="quarter" idx="12"/>
          </p:nvPr>
        </p:nvSpPr>
        <p:spPr/>
        <p:txBody>
          <a:bodyPr/>
          <a:lstStyle/>
          <a:p>
            <a:fld id="{595FE7E7-C12B-4E27-BD42-F10524C13BC6}" type="slidenum">
              <a:rPr lang="en-US" smtClean="0"/>
              <a:pPr/>
              <a:t>11</a:t>
            </a:fld>
            <a:endParaRPr lang="en-US" dirty="0"/>
          </a:p>
        </p:txBody>
      </p:sp>
      <p:sp>
        <p:nvSpPr>
          <p:cNvPr id="7" name="Title 1"/>
          <p:cNvSpPr>
            <a:spLocks noGrp="1"/>
          </p:cNvSpPr>
          <p:nvPr>
            <p:ph type="title"/>
          </p:nvPr>
        </p:nvSpPr>
        <p:spPr>
          <a:xfrm>
            <a:off x="251520" y="1059582"/>
            <a:ext cx="8172450" cy="333375"/>
          </a:xfrm>
        </p:spPr>
        <p:txBody>
          <a:bodyPr/>
          <a:lstStyle/>
          <a:p>
            <a:r>
              <a:rPr lang="nl-NL" b="0" i="1" dirty="0"/>
              <a:t>Aanbeveling 7: hindermetingen</a:t>
            </a:r>
            <a:endParaRPr lang="en-US" b="0" i="1" dirty="0"/>
          </a:p>
        </p:txBody>
      </p:sp>
      <p:sp>
        <p:nvSpPr>
          <p:cNvPr id="8" name="TextBox 7"/>
          <p:cNvSpPr txBox="1"/>
          <p:nvPr/>
        </p:nvSpPr>
        <p:spPr>
          <a:xfrm>
            <a:off x="499469" y="4830502"/>
            <a:ext cx="6487673" cy="253916"/>
          </a:xfrm>
          <a:prstGeom prst="rect">
            <a:avLst/>
          </a:prstGeom>
          <a:noFill/>
        </p:spPr>
        <p:txBody>
          <a:bodyPr wrap="none" rtlCol="0">
            <a:spAutoFit/>
          </a:bodyPr>
          <a:lstStyle/>
          <a:p>
            <a:r>
              <a:rPr lang="nl-NL" sz="1000" dirty="0">
                <a:solidFill>
                  <a:srgbClr val="000000">
                    <a:tint val="75000"/>
                  </a:srgbClr>
                </a:solidFill>
              </a:rPr>
              <a:t>Verkenningsfase Programmatische Aanpak Vliegtuiggeluid            	        RIVM - NLR - KNMI</a:t>
            </a:r>
            <a:endParaRPr lang="nl-NL" sz="1200" dirty="0"/>
          </a:p>
        </p:txBody>
      </p:sp>
      <p:sp>
        <p:nvSpPr>
          <p:cNvPr id="6" name="Title 1"/>
          <p:cNvSpPr txBox="1">
            <a:spLocks/>
          </p:cNvSpPr>
          <p:nvPr/>
        </p:nvSpPr>
        <p:spPr bwMode="auto">
          <a:xfrm>
            <a:off x="251520" y="2654846"/>
            <a:ext cx="8172450" cy="70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bodyPr>
          <a:lstStyle>
            <a:lvl1pPr algn="l" rtl="0" fontAlgn="base">
              <a:spcBef>
                <a:spcPct val="0"/>
              </a:spcBef>
              <a:spcAft>
                <a:spcPct val="0"/>
              </a:spcAft>
              <a:defRPr sz="2200" b="1">
                <a:solidFill>
                  <a:srgbClr val="002060"/>
                </a:solidFill>
                <a:latin typeface="+mj-lt"/>
                <a:ea typeface="+mj-ea"/>
                <a:cs typeface="+mj-cs"/>
              </a:defRPr>
            </a:lvl1pPr>
            <a:lvl2pPr algn="l" rtl="0" fontAlgn="base">
              <a:spcBef>
                <a:spcPct val="0"/>
              </a:spcBef>
              <a:spcAft>
                <a:spcPct val="0"/>
              </a:spcAft>
              <a:defRPr sz="2200">
                <a:solidFill>
                  <a:schemeClr val="tx2"/>
                </a:solidFill>
                <a:latin typeface="Verdana" pitchFamily="34" charset="0"/>
                <a:cs typeface="Arial" charset="0"/>
              </a:defRPr>
            </a:lvl2pPr>
            <a:lvl3pPr algn="l" rtl="0" fontAlgn="base">
              <a:spcBef>
                <a:spcPct val="0"/>
              </a:spcBef>
              <a:spcAft>
                <a:spcPct val="0"/>
              </a:spcAft>
              <a:defRPr sz="2200">
                <a:solidFill>
                  <a:schemeClr val="tx2"/>
                </a:solidFill>
                <a:latin typeface="Verdana" pitchFamily="34" charset="0"/>
                <a:cs typeface="Arial" charset="0"/>
              </a:defRPr>
            </a:lvl3pPr>
            <a:lvl4pPr algn="l" rtl="0" fontAlgn="base">
              <a:spcBef>
                <a:spcPct val="0"/>
              </a:spcBef>
              <a:spcAft>
                <a:spcPct val="0"/>
              </a:spcAft>
              <a:defRPr sz="2200">
                <a:solidFill>
                  <a:schemeClr val="tx2"/>
                </a:solidFill>
                <a:latin typeface="Verdana" pitchFamily="34" charset="0"/>
                <a:cs typeface="Arial" charset="0"/>
              </a:defRPr>
            </a:lvl4pPr>
            <a:lvl5pPr algn="l" rtl="0" fontAlgn="base">
              <a:spcBef>
                <a:spcPct val="0"/>
              </a:spcBef>
              <a:spcAft>
                <a:spcPct val="0"/>
              </a:spcAft>
              <a:defRPr sz="2200">
                <a:solidFill>
                  <a:schemeClr val="tx2"/>
                </a:solidFill>
                <a:latin typeface="Verdana" pitchFamily="34" charset="0"/>
                <a:cs typeface="Arial" charset="0"/>
              </a:defRPr>
            </a:lvl5pPr>
            <a:lvl6pPr marL="389626" algn="l" rtl="0" fontAlgn="base">
              <a:spcBef>
                <a:spcPct val="0"/>
              </a:spcBef>
              <a:spcAft>
                <a:spcPct val="0"/>
              </a:spcAft>
              <a:defRPr sz="2200">
                <a:solidFill>
                  <a:schemeClr val="tx2"/>
                </a:solidFill>
                <a:latin typeface="Verdana" pitchFamily="34" charset="0"/>
                <a:cs typeface="Arial" charset="0"/>
              </a:defRPr>
            </a:lvl6pPr>
            <a:lvl7pPr marL="779252" algn="l" rtl="0" fontAlgn="base">
              <a:spcBef>
                <a:spcPct val="0"/>
              </a:spcBef>
              <a:spcAft>
                <a:spcPct val="0"/>
              </a:spcAft>
              <a:defRPr sz="2200">
                <a:solidFill>
                  <a:schemeClr val="tx2"/>
                </a:solidFill>
                <a:latin typeface="Verdana" pitchFamily="34" charset="0"/>
                <a:cs typeface="Arial" charset="0"/>
              </a:defRPr>
            </a:lvl7pPr>
            <a:lvl8pPr marL="1168878" algn="l" rtl="0" fontAlgn="base">
              <a:spcBef>
                <a:spcPct val="0"/>
              </a:spcBef>
              <a:spcAft>
                <a:spcPct val="0"/>
              </a:spcAft>
              <a:defRPr sz="2200">
                <a:solidFill>
                  <a:schemeClr val="tx2"/>
                </a:solidFill>
                <a:latin typeface="Verdana" pitchFamily="34" charset="0"/>
                <a:cs typeface="Arial" charset="0"/>
              </a:defRPr>
            </a:lvl8pPr>
            <a:lvl9pPr marL="1558503" algn="l" rtl="0" fontAlgn="base">
              <a:spcBef>
                <a:spcPct val="0"/>
              </a:spcBef>
              <a:spcAft>
                <a:spcPct val="0"/>
              </a:spcAft>
              <a:defRPr sz="2200">
                <a:solidFill>
                  <a:schemeClr val="tx2"/>
                </a:solidFill>
                <a:latin typeface="Verdana" pitchFamily="34" charset="0"/>
                <a:cs typeface="Arial" charset="0"/>
              </a:defRPr>
            </a:lvl9pPr>
          </a:lstStyle>
          <a:p>
            <a:r>
              <a:rPr lang="nl-NL" b="0" i="1" kern="0" dirty="0"/>
              <a:t>Aanbeveling 8: faciliteer lokale initiatieven voor metingen, </a:t>
            </a:r>
          </a:p>
          <a:p>
            <a:pPr defTabSz="1236663"/>
            <a:r>
              <a:rPr lang="nl-NL" b="0" i="1" kern="0" dirty="0"/>
              <a:t>en betrek doelgroepen </a:t>
            </a:r>
            <a:endParaRPr lang="en-US" b="0" i="1" kern="0" dirty="0"/>
          </a:p>
        </p:txBody>
      </p:sp>
      <p:sp>
        <p:nvSpPr>
          <p:cNvPr id="9" name="Content Placeholder 2"/>
          <p:cNvSpPr txBox="1">
            <a:spLocks/>
          </p:cNvSpPr>
          <p:nvPr/>
        </p:nvSpPr>
        <p:spPr bwMode="auto">
          <a:xfrm>
            <a:off x="259930" y="3651870"/>
            <a:ext cx="7992888"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225929" indent="-225929" algn="l" rtl="0" fontAlgn="base">
              <a:spcBef>
                <a:spcPct val="20000"/>
              </a:spcBef>
              <a:spcAft>
                <a:spcPct val="0"/>
              </a:spcAft>
              <a:buFont typeface="Verdana" pitchFamily="34" charset="0"/>
              <a:buChar char="●"/>
              <a:defRPr>
                <a:solidFill>
                  <a:schemeClr val="tx1"/>
                </a:solidFill>
                <a:latin typeface="+mn-lt"/>
                <a:ea typeface="+mn-ea"/>
                <a:cs typeface="+mn-cs"/>
              </a:defRPr>
            </a:lvl1pPr>
            <a:lvl2pPr marL="459975" indent="-232693" algn="l" rtl="0" fontAlgn="base">
              <a:spcBef>
                <a:spcPct val="20000"/>
              </a:spcBef>
              <a:spcAft>
                <a:spcPct val="0"/>
              </a:spcAft>
              <a:buFont typeface="Verdana" pitchFamily="34" charset="0"/>
              <a:buChar char="–"/>
              <a:defRPr>
                <a:solidFill>
                  <a:schemeClr val="tx1"/>
                </a:solidFill>
                <a:latin typeface="+mn-lt"/>
                <a:cs typeface="+mn-cs"/>
              </a:defRPr>
            </a:lvl2pPr>
            <a:lvl3pPr marL="685904" indent="-224576" algn="l" rtl="0" fontAlgn="base">
              <a:spcBef>
                <a:spcPct val="20000"/>
              </a:spcBef>
              <a:spcAft>
                <a:spcPct val="0"/>
              </a:spcAft>
              <a:buFont typeface="Verdana" pitchFamily="34" charset="0"/>
              <a:buChar char="›"/>
              <a:defRPr>
                <a:solidFill>
                  <a:schemeClr val="tx1"/>
                </a:solidFill>
                <a:latin typeface="+mn-lt"/>
                <a:cs typeface="+mn-cs"/>
              </a:defRPr>
            </a:lvl3pPr>
            <a:lvl4pPr marL="913186" indent="-225929" algn="l" rtl="0" fontAlgn="base">
              <a:spcBef>
                <a:spcPct val="20000"/>
              </a:spcBef>
              <a:spcAft>
                <a:spcPct val="0"/>
              </a:spcAft>
              <a:buFont typeface="Verdana" pitchFamily="34" charset="0"/>
              <a:buChar char="●"/>
              <a:defRPr>
                <a:solidFill>
                  <a:schemeClr val="tx1"/>
                </a:solidFill>
                <a:latin typeface="+mn-lt"/>
                <a:cs typeface="+mn-cs"/>
              </a:defRPr>
            </a:lvl4pPr>
            <a:lvl5pPr marL="1148585" indent="-234047" algn="l" rtl="0" fontAlgn="base">
              <a:spcBef>
                <a:spcPct val="20000"/>
              </a:spcBef>
              <a:spcAft>
                <a:spcPct val="0"/>
              </a:spcAft>
              <a:buFont typeface="Verdana" pitchFamily="34" charset="0"/>
              <a:buChar char="–"/>
              <a:defRPr>
                <a:solidFill>
                  <a:schemeClr val="tx1"/>
                </a:solidFill>
                <a:latin typeface="+mn-lt"/>
                <a:cs typeface="+mn-cs"/>
              </a:defRPr>
            </a:lvl5pPr>
            <a:lvl6pPr marL="1538211" indent="-234047" algn="l" rtl="0" fontAlgn="base">
              <a:spcBef>
                <a:spcPct val="20000"/>
              </a:spcBef>
              <a:spcAft>
                <a:spcPct val="0"/>
              </a:spcAft>
              <a:buFont typeface="Verdana" pitchFamily="34" charset="0"/>
              <a:buChar char="–"/>
              <a:defRPr>
                <a:solidFill>
                  <a:schemeClr val="tx1"/>
                </a:solidFill>
                <a:latin typeface="+mn-lt"/>
                <a:cs typeface="+mn-cs"/>
              </a:defRPr>
            </a:lvl6pPr>
            <a:lvl7pPr marL="1927837" indent="-234047" algn="l" rtl="0" fontAlgn="base">
              <a:spcBef>
                <a:spcPct val="20000"/>
              </a:spcBef>
              <a:spcAft>
                <a:spcPct val="0"/>
              </a:spcAft>
              <a:buFont typeface="Verdana" pitchFamily="34" charset="0"/>
              <a:buChar char="–"/>
              <a:defRPr>
                <a:solidFill>
                  <a:schemeClr val="tx1"/>
                </a:solidFill>
                <a:latin typeface="+mn-lt"/>
                <a:cs typeface="+mn-cs"/>
              </a:defRPr>
            </a:lvl7pPr>
            <a:lvl8pPr marL="2317462" indent="-234047" algn="l" rtl="0" fontAlgn="base">
              <a:spcBef>
                <a:spcPct val="20000"/>
              </a:spcBef>
              <a:spcAft>
                <a:spcPct val="0"/>
              </a:spcAft>
              <a:buFont typeface="Verdana" pitchFamily="34" charset="0"/>
              <a:buChar char="–"/>
              <a:defRPr>
                <a:solidFill>
                  <a:schemeClr val="tx1"/>
                </a:solidFill>
                <a:latin typeface="+mn-lt"/>
                <a:cs typeface="+mn-cs"/>
              </a:defRPr>
            </a:lvl8pPr>
            <a:lvl9pPr marL="2707088" indent="-234047" algn="l" rtl="0" fontAlgn="base">
              <a:spcBef>
                <a:spcPct val="20000"/>
              </a:spcBef>
              <a:spcAft>
                <a:spcPct val="0"/>
              </a:spcAft>
              <a:buFont typeface="Verdana" pitchFamily="34" charset="0"/>
              <a:buChar char="–"/>
              <a:defRPr>
                <a:solidFill>
                  <a:schemeClr val="tx1"/>
                </a:solidFill>
                <a:latin typeface="+mn-lt"/>
                <a:cs typeface="+mn-cs"/>
              </a:defRPr>
            </a:lvl9pPr>
          </a:lstStyle>
          <a:p>
            <a:pPr hangingPunct="0"/>
            <a:r>
              <a:rPr lang="nl-NL" sz="1400" dirty="0"/>
              <a:t>Betrek de omgeving met “</a:t>
            </a:r>
            <a:r>
              <a:rPr lang="nl-NL" sz="1400" dirty="0" err="1"/>
              <a:t>citizen</a:t>
            </a:r>
            <a:r>
              <a:rPr lang="nl-NL" sz="1400" dirty="0"/>
              <a:t> </a:t>
            </a:r>
            <a:r>
              <a:rPr lang="nl-NL" sz="1400" dirty="0" err="1"/>
              <a:t>science</a:t>
            </a:r>
            <a:r>
              <a:rPr lang="nl-NL" sz="1400" dirty="0"/>
              <a:t>” op een gestructureerde manier bij het opzetten van een aanvullend meetprogramma en faciliteer projecten</a:t>
            </a:r>
            <a:r>
              <a:rPr lang="nl-NL" sz="1400" i="1" dirty="0"/>
              <a:t> </a:t>
            </a:r>
            <a:r>
              <a:rPr lang="nl-NL" sz="1400" dirty="0"/>
              <a:t>voor specifieke groepen.</a:t>
            </a:r>
          </a:p>
        </p:txBody>
      </p:sp>
    </p:spTree>
    <p:extLst>
      <p:ext uri="{BB962C8B-B14F-4D97-AF65-F5344CB8AC3E}">
        <p14:creationId xmlns:p14="http://schemas.microsoft.com/office/powerpoint/2010/main" val="2503676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923678"/>
            <a:ext cx="7992888" cy="2232248"/>
          </a:xfrm>
        </p:spPr>
        <p:txBody>
          <a:bodyPr/>
          <a:lstStyle/>
          <a:p>
            <a:r>
              <a:rPr lang="nl-NL" sz="1400" dirty="0"/>
              <a:t>Initieer onderzoek naar aanvullende geluidindicatoren, naast huidige best </a:t>
            </a:r>
            <a:r>
              <a:rPr lang="nl-NL" sz="1400" dirty="0" err="1"/>
              <a:t>practice</a:t>
            </a:r>
            <a:r>
              <a:rPr lang="nl-NL" sz="1400" dirty="0"/>
              <a:t> </a:t>
            </a:r>
            <a:r>
              <a:rPr lang="nl-NL" sz="1400" dirty="0" err="1"/>
              <a:t>L</a:t>
            </a:r>
            <a:r>
              <a:rPr lang="nl-NL" sz="1400" baseline="-25000" dirty="0" err="1"/>
              <a:t>den</a:t>
            </a:r>
            <a:r>
              <a:rPr lang="nl-NL" sz="1400" dirty="0"/>
              <a:t> en </a:t>
            </a:r>
            <a:r>
              <a:rPr lang="nl-NL" sz="1400" dirty="0" err="1"/>
              <a:t>L</a:t>
            </a:r>
            <a:r>
              <a:rPr lang="nl-NL" sz="1400" baseline="-25000" dirty="0" err="1"/>
              <a:t>night</a:t>
            </a:r>
            <a:r>
              <a:rPr lang="nl-NL" sz="1400" dirty="0"/>
              <a:t>, </a:t>
            </a:r>
          </a:p>
          <a:p>
            <a:r>
              <a:rPr lang="nl-NL" sz="1400" dirty="0"/>
              <a:t>onderzoek in hoeverre die beter aansluiten bij de manier waarop omwonenden de effecten van vliegtuiggeluid ervaren, </a:t>
            </a:r>
          </a:p>
          <a:p>
            <a:r>
              <a:rPr lang="nl-NL" sz="1400" dirty="0"/>
              <a:t>gericht op toekomstige verbetering van de voorspelling van hinder en slaapverstoring, </a:t>
            </a:r>
          </a:p>
          <a:p>
            <a:r>
              <a:rPr lang="nl-NL" sz="1400" dirty="0"/>
              <a:t>betrek hierbij de invloed van (het ontbreken) van stille periodes en </a:t>
            </a:r>
          </a:p>
          <a:p>
            <a:r>
              <a:rPr lang="nl-NL" sz="1400" dirty="0"/>
              <a:t>verbeter het inzicht in de luchthaven-specifieke relatie tussen geluidbelasting en geluidhinder (dosis-effect relatie) en de factoren die daarop van invloed zijn</a:t>
            </a:r>
          </a:p>
        </p:txBody>
      </p:sp>
      <p:sp>
        <p:nvSpPr>
          <p:cNvPr id="4" name="Slide Number Placeholder 3"/>
          <p:cNvSpPr>
            <a:spLocks noGrp="1"/>
          </p:cNvSpPr>
          <p:nvPr>
            <p:ph type="sldNum" sz="quarter" idx="12"/>
          </p:nvPr>
        </p:nvSpPr>
        <p:spPr/>
        <p:txBody>
          <a:bodyPr/>
          <a:lstStyle/>
          <a:p>
            <a:fld id="{595FE7E7-C12B-4E27-BD42-F10524C13BC6}" type="slidenum">
              <a:rPr lang="en-US" smtClean="0"/>
              <a:pPr/>
              <a:t>12</a:t>
            </a:fld>
            <a:endParaRPr lang="en-US" dirty="0"/>
          </a:p>
        </p:txBody>
      </p:sp>
      <p:sp>
        <p:nvSpPr>
          <p:cNvPr id="7" name="Title 1"/>
          <p:cNvSpPr>
            <a:spLocks noGrp="1"/>
          </p:cNvSpPr>
          <p:nvPr>
            <p:ph type="title"/>
          </p:nvPr>
        </p:nvSpPr>
        <p:spPr>
          <a:xfrm>
            <a:off x="251520" y="1059582"/>
            <a:ext cx="8172450" cy="648072"/>
          </a:xfrm>
        </p:spPr>
        <p:txBody>
          <a:bodyPr/>
          <a:lstStyle/>
          <a:p>
            <a:pPr lvl="2"/>
            <a:r>
              <a:rPr lang="nl-NL" b="0" i="1" dirty="0">
                <a:solidFill>
                  <a:srgbClr val="002060"/>
                </a:solidFill>
              </a:rPr>
              <a:t>Aanbeveling 9:</a:t>
            </a:r>
            <a:r>
              <a:rPr lang="nl-NL" i="1" dirty="0">
                <a:solidFill>
                  <a:srgbClr val="002060"/>
                </a:solidFill>
                <a:effectLst>
                  <a:outerShdw sx="0" sy="0">
                    <a:srgbClr val="000000"/>
                  </a:outerShdw>
                </a:effectLst>
              </a:rPr>
              <a:t>geluidhinder en de rol van</a:t>
            </a:r>
            <a:br>
              <a:rPr lang="nl-NL" i="1" dirty="0">
                <a:solidFill>
                  <a:srgbClr val="002060"/>
                </a:solidFill>
                <a:effectLst>
                  <a:outerShdw sx="0" sy="0">
                    <a:srgbClr val="000000"/>
                  </a:outerShdw>
                </a:effectLst>
              </a:rPr>
            </a:br>
            <a:r>
              <a:rPr lang="nl-NL" i="1" dirty="0">
                <a:solidFill>
                  <a:srgbClr val="002060"/>
                </a:solidFill>
                <a:effectLst>
                  <a:outerShdw sx="0" sy="0">
                    <a:srgbClr val="000000"/>
                  </a:outerShdw>
                </a:effectLst>
              </a:rPr>
              <a:t>geluidindicatoren, rustperiodes, en dosis-effect relaties</a:t>
            </a:r>
            <a:endParaRPr lang="en-US" b="0" i="1" dirty="0">
              <a:solidFill>
                <a:srgbClr val="002060"/>
              </a:solidFill>
            </a:endParaRPr>
          </a:p>
        </p:txBody>
      </p:sp>
      <p:sp>
        <p:nvSpPr>
          <p:cNvPr id="8" name="TextBox 7"/>
          <p:cNvSpPr txBox="1"/>
          <p:nvPr/>
        </p:nvSpPr>
        <p:spPr>
          <a:xfrm>
            <a:off x="499469" y="4830502"/>
            <a:ext cx="6487673" cy="253916"/>
          </a:xfrm>
          <a:prstGeom prst="rect">
            <a:avLst/>
          </a:prstGeom>
          <a:noFill/>
        </p:spPr>
        <p:txBody>
          <a:bodyPr wrap="none" rtlCol="0">
            <a:spAutoFit/>
          </a:bodyPr>
          <a:lstStyle/>
          <a:p>
            <a:r>
              <a:rPr lang="nl-NL" sz="1000" dirty="0">
                <a:solidFill>
                  <a:srgbClr val="000000">
                    <a:tint val="75000"/>
                  </a:srgbClr>
                </a:solidFill>
              </a:rPr>
              <a:t>Verkenningsfase Programmatische Aanpak Vliegtuiggeluid            	        RIVM - NLR - KNMI</a:t>
            </a:r>
            <a:endParaRPr lang="nl-NL" sz="1200" dirty="0"/>
          </a:p>
        </p:txBody>
      </p:sp>
    </p:spTree>
    <p:extLst>
      <p:ext uri="{BB962C8B-B14F-4D97-AF65-F5344CB8AC3E}">
        <p14:creationId xmlns:p14="http://schemas.microsoft.com/office/powerpoint/2010/main" val="189819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707654"/>
            <a:ext cx="7992888" cy="2448272"/>
          </a:xfrm>
        </p:spPr>
        <p:txBody>
          <a:bodyPr/>
          <a:lstStyle/>
          <a:p>
            <a:r>
              <a:rPr lang="nl-NL" sz="1400" dirty="0"/>
              <a:t>Zorg voor onafhankelijke deskundigheid om de kwaliteit en juistheid van de uitvoering van structurele activiteiten met betrekking tot vliegtuiggeluid te toetsen en te borgen.</a:t>
            </a:r>
          </a:p>
          <a:p>
            <a:r>
              <a:rPr lang="nl-NL" sz="1400" dirty="0"/>
              <a:t>Organiseer dit structureel zodat er bij alle partijen inzicht en vertrouwen is in de uitvoering en de resultaten.</a:t>
            </a:r>
          </a:p>
          <a:p>
            <a:endParaRPr lang="nl-NL" sz="1400" dirty="0"/>
          </a:p>
        </p:txBody>
      </p:sp>
      <p:sp>
        <p:nvSpPr>
          <p:cNvPr id="4" name="Slide Number Placeholder 3"/>
          <p:cNvSpPr>
            <a:spLocks noGrp="1"/>
          </p:cNvSpPr>
          <p:nvPr>
            <p:ph type="sldNum" sz="quarter" idx="12"/>
          </p:nvPr>
        </p:nvSpPr>
        <p:spPr/>
        <p:txBody>
          <a:bodyPr/>
          <a:lstStyle/>
          <a:p>
            <a:fld id="{595FE7E7-C12B-4E27-BD42-F10524C13BC6}" type="slidenum">
              <a:rPr lang="en-US" smtClean="0"/>
              <a:pPr/>
              <a:t>13</a:t>
            </a:fld>
            <a:endParaRPr lang="en-US" dirty="0"/>
          </a:p>
        </p:txBody>
      </p:sp>
      <p:sp>
        <p:nvSpPr>
          <p:cNvPr id="7" name="Title 1"/>
          <p:cNvSpPr>
            <a:spLocks noGrp="1"/>
          </p:cNvSpPr>
          <p:nvPr>
            <p:ph type="title"/>
          </p:nvPr>
        </p:nvSpPr>
        <p:spPr>
          <a:xfrm>
            <a:off x="251520" y="1059582"/>
            <a:ext cx="8172450" cy="333375"/>
          </a:xfrm>
        </p:spPr>
        <p:txBody>
          <a:bodyPr/>
          <a:lstStyle/>
          <a:p>
            <a:r>
              <a:rPr lang="nl-NL" b="0" i="1" dirty="0"/>
              <a:t>Aanbeveling 10: </a:t>
            </a:r>
            <a:r>
              <a:rPr lang="nl-NL" b="0" i="1" dirty="0" err="1"/>
              <a:t>governance</a:t>
            </a:r>
            <a:endParaRPr lang="en-US" b="0" i="1" dirty="0"/>
          </a:p>
        </p:txBody>
      </p:sp>
      <p:sp>
        <p:nvSpPr>
          <p:cNvPr id="8" name="TextBox 7"/>
          <p:cNvSpPr txBox="1"/>
          <p:nvPr/>
        </p:nvSpPr>
        <p:spPr>
          <a:xfrm>
            <a:off x="499469" y="4830502"/>
            <a:ext cx="6487673" cy="253916"/>
          </a:xfrm>
          <a:prstGeom prst="rect">
            <a:avLst/>
          </a:prstGeom>
          <a:noFill/>
        </p:spPr>
        <p:txBody>
          <a:bodyPr wrap="none" rtlCol="0">
            <a:spAutoFit/>
          </a:bodyPr>
          <a:lstStyle/>
          <a:p>
            <a:r>
              <a:rPr lang="nl-NL" sz="1000" dirty="0">
                <a:solidFill>
                  <a:srgbClr val="000000">
                    <a:tint val="75000"/>
                  </a:srgbClr>
                </a:solidFill>
              </a:rPr>
              <a:t>Verkenningsfase Programmatische Aanpak Vliegtuiggeluid            	        RIVM - NLR - KNMI</a:t>
            </a:r>
            <a:endParaRPr lang="nl-NL" sz="1200" dirty="0"/>
          </a:p>
        </p:txBody>
      </p:sp>
    </p:spTree>
    <p:extLst>
      <p:ext uri="{BB962C8B-B14F-4D97-AF65-F5344CB8AC3E}">
        <p14:creationId xmlns:p14="http://schemas.microsoft.com/office/powerpoint/2010/main" val="189819546"/>
      </p:ext>
    </p:extLst>
  </p:cSld>
  <p:clrMapOvr>
    <a:masterClrMapping/>
  </p:clrMapOvr>
</p:sld>
</file>

<file path=ppt/theme/theme1.xml><?xml version="1.0" encoding="utf-8"?>
<a:theme xmlns:a="http://schemas.openxmlformats.org/drawingml/2006/main" name="RijksoverheidInhoud">
  <a:themeElements>
    <a:clrScheme name="RijksoverheidInhoud 1">
      <a:dk1>
        <a:srgbClr val="000000"/>
      </a:dk1>
      <a:lt1>
        <a:srgbClr val="FFFFFF"/>
      </a:lt1>
      <a:dk2>
        <a:srgbClr val="673327"/>
      </a:dk2>
      <a:lt2>
        <a:srgbClr val="673327"/>
      </a:lt2>
      <a:accent1>
        <a:srgbClr val="F9E11E"/>
      </a:accent1>
      <a:accent2>
        <a:srgbClr val="FFB612"/>
      </a:accent2>
      <a:accent3>
        <a:srgbClr val="FFFFFF"/>
      </a:accent3>
      <a:accent4>
        <a:srgbClr val="000000"/>
      </a:accent4>
      <a:accent5>
        <a:srgbClr val="FBEEAB"/>
      </a:accent5>
      <a:accent6>
        <a:srgbClr val="E7A50F"/>
      </a:accent6>
      <a:hlink>
        <a:srgbClr val="E17000"/>
      </a:hlink>
      <a:folHlink>
        <a:srgbClr val="D52B1E"/>
      </a:folHlink>
    </a:clrScheme>
    <a:fontScheme name="RijksoverheidInhoud">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ijksoverheidInhoud 1">
        <a:dk1>
          <a:srgbClr val="000000"/>
        </a:dk1>
        <a:lt1>
          <a:srgbClr val="FFFFFF"/>
        </a:lt1>
        <a:dk2>
          <a:srgbClr val="673327"/>
        </a:dk2>
        <a:lt2>
          <a:srgbClr val="673327"/>
        </a:lt2>
        <a:accent1>
          <a:srgbClr val="F9E11E"/>
        </a:accent1>
        <a:accent2>
          <a:srgbClr val="FFB612"/>
        </a:accent2>
        <a:accent3>
          <a:srgbClr val="FFFFFF"/>
        </a:accent3>
        <a:accent4>
          <a:srgbClr val="000000"/>
        </a:accent4>
        <a:accent5>
          <a:srgbClr val="FBEEAB"/>
        </a:accent5>
        <a:accent6>
          <a:srgbClr val="E7A50F"/>
        </a:accent6>
        <a:hlink>
          <a:srgbClr val="E17000"/>
        </a:hlink>
        <a:folHlink>
          <a:srgbClr val="D52B1E"/>
        </a:folHlink>
      </a:clrScheme>
      <a:clrMap bg1="lt1" tx1="dk1" bg2="lt2" tx2="dk2" accent1="accent1" accent2="accent2" accent3="accent3" accent4="accent4" accent5="accent5" accent6="accent6" hlink="hlink" folHlink="folHlink"/>
    </a:extraClrScheme>
    <a:extraClrScheme>
      <a:clrScheme name="RijksoverheidInhoud 2">
        <a:dk1>
          <a:srgbClr val="000000"/>
        </a:dk1>
        <a:lt1>
          <a:srgbClr val="FFFFFF"/>
        </a:lt1>
        <a:dk2>
          <a:srgbClr val="4E9625"/>
        </a:dk2>
        <a:lt2>
          <a:srgbClr val="2D2015"/>
        </a:lt2>
        <a:accent1>
          <a:srgbClr val="6ED9AD"/>
        </a:accent1>
        <a:accent2>
          <a:srgbClr val="8F5F2F"/>
        </a:accent2>
        <a:accent3>
          <a:srgbClr val="FFFFFF"/>
        </a:accent3>
        <a:accent4>
          <a:srgbClr val="000000"/>
        </a:accent4>
        <a:accent5>
          <a:srgbClr val="BAE9D3"/>
        </a:accent5>
        <a:accent6>
          <a:srgbClr val="81552A"/>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843BE296FCBF845918D8BCF0D49DB11" ma:contentTypeVersion="2" ma:contentTypeDescription="Een nieuw document maken." ma:contentTypeScope="" ma:versionID="041293bc94b7ba8d3d42caa362716f17">
  <xsd:schema xmlns:xsd="http://www.w3.org/2001/XMLSchema" xmlns:xs="http://www.w3.org/2001/XMLSchema" xmlns:p="http://schemas.microsoft.com/office/2006/metadata/properties" xmlns:ns2="662533c8-0474-4cf6-90f9-0ced8ade84c1" targetNamespace="http://schemas.microsoft.com/office/2006/metadata/properties" ma:root="true" ma:fieldsID="5aec9fbd6f58b3d4c696d9ee35628cfe" ns2:_="">
    <xsd:import namespace="662533c8-0474-4cf6-90f9-0ced8ade84c1"/>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2533c8-0474-4cf6-90f9-0ced8ade84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096FF58-9AA5-483E-A878-BFC0053740AE}">
  <ds:schemaRefs>
    <ds:schemaRef ds:uri="http://schemas.microsoft.com/sharepoint/v3/contenttype/forms"/>
  </ds:schemaRefs>
</ds:datastoreItem>
</file>

<file path=customXml/itemProps2.xml><?xml version="1.0" encoding="utf-8"?>
<ds:datastoreItem xmlns:ds="http://schemas.openxmlformats.org/officeDocument/2006/customXml" ds:itemID="{DDE9F18A-46A5-4B8E-A6AF-9B572C22CC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2533c8-0474-4cf6-90f9-0ced8ade84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F2839E7-33F4-40D1-B203-596ED27BF494}">
  <ds:schemaRefs>
    <ds:schemaRef ds:uri="http://purl.org/dc/dcmitype/"/>
    <ds:schemaRef ds:uri="http://schemas.openxmlformats.org/package/2006/metadata/core-properties"/>
    <ds:schemaRef ds:uri="http://purl.org/dc/elements/1.1/"/>
    <ds:schemaRef ds:uri="http://purl.org/dc/terms/"/>
    <ds:schemaRef ds:uri="http://schemas.microsoft.com/office/infopath/2007/PartnerControls"/>
    <ds:schemaRef ds:uri="http://www.w3.org/XML/1998/namespace"/>
    <ds:schemaRef ds:uri="http://schemas.microsoft.com/office/2006/documentManagement/types"/>
    <ds:schemaRef ds:uri="662533c8-0474-4cf6-90f9-0ced8ade84c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10</TotalTime>
  <Words>973</Words>
  <Application>Microsoft Office PowerPoint</Application>
  <PresentationFormat>Diavoorstelling (16:9)</PresentationFormat>
  <Paragraphs>111</Paragraphs>
  <Slides>13</Slides>
  <Notes>9</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13</vt:i4>
      </vt:variant>
    </vt:vector>
  </HeadingPairs>
  <TitlesOfParts>
    <vt:vector size="17" baseType="lpstr">
      <vt:lpstr>Verdana</vt:lpstr>
      <vt:lpstr>RijksoverheidSansWebText Bold</vt:lpstr>
      <vt:lpstr>Calibri</vt:lpstr>
      <vt:lpstr>RijksoverheidInhoud</vt:lpstr>
      <vt:lpstr>Samenvatting start </vt:lpstr>
      <vt:lpstr>Programmatische aanpak Vliegtuiggeluid</vt:lpstr>
      <vt:lpstr>context</vt:lpstr>
      <vt:lpstr>Rapportage Verkenning</vt:lpstr>
      <vt:lpstr>Enkele bevindingen</vt:lpstr>
      <vt:lpstr>Aanbeveling 1: geluidmetingen en modelvalidatie</vt:lpstr>
      <vt:lpstr>Aanbeveling 2: modelverbetering</vt:lpstr>
      <vt:lpstr>Aanbeveling 3: geluidinformatie</vt:lpstr>
      <vt:lpstr>Aanbeveling 5: geavanceerde metingen</vt:lpstr>
      <vt:lpstr>Aanbeveling 6: toepassingsbereik</vt:lpstr>
      <vt:lpstr>Aanbeveling 7: hindermetingen</vt:lpstr>
      <vt:lpstr>Aanbeveling 9:geluidhinder en de rol van geluidindicatoren, rustperiodes, en dosis-effect relaties</vt:lpstr>
      <vt:lpstr>Aanbeveling 10: governance</vt:lpstr>
    </vt:vector>
  </TitlesOfParts>
  <Company>RIVM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Ronald Smetsers</dc:creator>
  <cp:lastModifiedBy>Nancy  Bruinenga</cp:lastModifiedBy>
  <cp:revision>860</cp:revision>
  <cp:lastPrinted>2019-09-20T07:15:12Z</cp:lastPrinted>
  <dcterms:created xsi:type="dcterms:W3CDTF">2014-07-31T08:18:08Z</dcterms:created>
  <dcterms:modified xsi:type="dcterms:W3CDTF">2019-09-20T07:15:18Z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0x010100A843BE296FCBF845918D8BCF0D49DB11</vt:lpwstr>
  </property>
</Properties>
</file>